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A1F404-01EC-4F67-BC31-F87B1C24A2BC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AFAB65-4379-4B5E-B64A-509F2CC28113}">
      <dgm:prSet phldrT="[Text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Nilo-Saharan</a:t>
          </a:r>
        </a:p>
      </dgm:t>
    </dgm:pt>
    <dgm:pt modelId="{A15AB14A-91AA-4B40-8B19-E50C3F863C44}" type="parTrans" cxnId="{9E149D30-3996-411F-8845-F74D80D44530}">
      <dgm:prSet/>
      <dgm:spPr/>
      <dgm:t>
        <a:bodyPr/>
        <a:lstStyle/>
        <a:p>
          <a:endParaRPr lang="en-US" sz="2400"/>
        </a:p>
      </dgm:t>
    </dgm:pt>
    <dgm:pt modelId="{B1E3F6A2-5248-4330-A4BE-DE888C23C598}" type="sibTrans" cxnId="{9E149D30-3996-411F-8845-F74D80D44530}">
      <dgm:prSet/>
      <dgm:spPr/>
      <dgm:t>
        <a:bodyPr/>
        <a:lstStyle/>
        <a:p>
          <a:endParaRPr lang="en-US" sz="2400"/>
        </a:p>
      </dgm:t>
    </dgm:pt>
    <dgm:pt modelId="{F5677C6D-B731-4086-AB3C-30D4B37B122A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Koman</a:t>
          </a:r>
          <a:endParaRPr lang="en-US" sz="2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212EB1-A4C8-4506-A921-8B49EEFD75FB}" type="parTrans" cxnId="{7E1C5424-B1D1-4256-AAB8-19A93506300A}">
      <dgm:prSet/>
      <dgm:spPr/>
      <dgm:t>
        <a:bodyPr/>
        <a:lstStyle/>
        <a:p>
          <a:endParaRPr lang="en-US" sz="2400"/>
        </a:p>
      </dgm:t>
    </dgm:pt>
    <dgm:pt modelId="{32363539-11C3-4261-A8ED-344C8EF69E75}" type="sibTrans" cxnId="{7E1C5424-B1D1-4256-AAB8-19A93506300A}">
      <dgm:prSet/>
      <dgm:spPr/>
      <dgm:t>
        <a:bodyPr/>
        <a:lstStyle/>
        <a:p>
          <a:endParaRPr lang="en-US" sz="2400"/>
        </a:p>
      </dgm:t>
    </dgm:pt>
    <dgm:pt modelId="{2151ECAB-3752-41A9-A19F-92386F9469AB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400" dirty="0" smtClean="0"/>
            <a:t>Shita</a:t>
          </a:r>
        </a:p>
        <a:p>
          <a:r>
            <a: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Komo</a:t>
          </a:r>
        </a:p>
        <a:p>
          <a:r>
            <a:rPr lang="en-US" sz="2400" dirty="0" smtClean="0"/>
            <a:t>Uduk</a:t>
          </a:r>
        </a:p>
        <a:p>
          <a:r>
            <a:rPr lang="en-US" sz="2400" dirty="0" smtClean="0"/>
            <a:t>Kwama</a:t>
          </a:r>
          <a:endParaRPr lang="en-US" sz="2400" dirty="0"/>
        </a:p>
      </dgm:t>
    </dgm:pt>
    <dgm:pt modelId="{C5ADBF48-4D26-4B3A-9D9F-38BEC21C7ACE}" type="parTrans" cxnId="{BEC606D8-EECB-4EC7-B802-F7AE69065A17}">
      <dgm:prSet/>
      <dgm:spPr/>
      <dgm:t>
        <a:bodyPr/>
        <a:lstStyle/>
        <a:p>
          <a:endParaRPr lang="en-US" sz="2400"/>
        </a:p>
      </dgm:t>
    </dgm:pt>
    <dgm:pt modelId="{8C479D12-12A0-4E6E-83FC-0DB1DEBDDDA8}" type="sibTrans" cxnId="{BEC606D8-EECB-4EC7-B802-F7AE69065A17}">
      <dgm:prSet/>
      <dgm:spPr/>
      <dgm:t>
        <a:bodyPr/>
        <a:lstStyle/>
        <a:p>
          <a:endParaRPr lang="en-US" sz="2400"/>
        </a:p>
      </dgm:t>
    </dgm:pt>
    <dgm:pt modelId="{7E01AC31-F4E2-4E52-A7B2-AA81732C6FD3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400" dirty="0" smtClean="0"/>
            <a:t>Chari-Nile</a:t>
          </a:r>
          <a:endParaRPr lang="en-US" sz="2400" dirty="0"/>
        </a:p>
      </dgm:t>
    </dgm:pt>
    <dgm:pt modelId="{87854FC9-2D18-4658-A1D7-F5B672C0E11D}" type="parTrans" cxnId="{D16C3538-AC35-4F65-85C3-502729473C00}">
      <dgm:prSet/>
      <dgm:spPr/>
      <dgm:t>
        <a:bodyPr/>
        <a:lstStyle/>
        <a:p>
          <a:endParaRPr lang="en-US" sz="2400"/>
        </a:p>
      </dgm:t>
    </dgm:pt>
    <dgm:pt modelId="{A48DC7F7-0F28-4375-9389-3D3ED94FBE07}" type="sibTrans" cxnId="{D16C3538-AC35-4F65-85C3-502729473C00}">
      <dgm:prSet/>
      <dgm:spPr/>
      <dgm:t>
        <a:bodyPr/>
        <a:lstStyle/>
        <a:p>
          <a:endParaRPr lang="en-US" sz="2400"/>
        </a:p>
      </dgm:t>
    </dgm:pt>
    <dgm:pt modelId="{470B1CE1-5E6D-465F-9D92-A9E3D55168C9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 vert="vert270"/>
        <a:lstStyle/>
        <a:p>
          <a:r>
            <a:rPr lang="en-US" sz="2400" dirty="0" smtClean="0"/>
            <a:t>Central Sudanic</a:t>
          </a:r>
          <a:endParaRPr lang="en-US" sz="2400" dirty="0"/>
        </a:p>
      </dgm:t>
    </dgm:pt>
    <dgm:pt modelId="{4380D544-94F2-4FD8-8F66-E06106C419A4}" type="parTrans" cxnId="{C64AE848-4E6C-4FDD-B073-08D7398B09EB}">
      <dgm:prSet/>
      <dgm:spPr/>
      <dgm:t>
        <a:bodyPr/>
        <a:lstStyle/>
        <a:p>
          <a:endParaRPr lang="en-US" sz="2400"/>
        </a:p>
      </dgm:t>
    </dgm:pt>
    <dgm:pt modelId="{EDF89D97-774A-4BD0-B0A8-3D16BA48A640}" type="sibTrans" cxnId="{C64AE848-4E6C-4FDD-B073-08D7398B09EB}">
      <dgm:prSet/>
      <dgm:spPr/>
      <dgm:t>
        <a:bodyPr/>
        <a:lstStyle/>
        <a:p>
          <a:endParaRPr lang="en-US" sz="2400"/>
        </a:p>
      </dgm:t>
    </dgm:pt>
    <dgm:pt modelId="{390BAF15-F085-434A-85A7-3FD5E35F94C2}">
      <dgm:prSet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 vert="wordArtVert"/>
        <a:lstStyle/>
        <a:p>
          <a:r>
            <a:rPr lang="en-US" sz="2400" dirty="0" smtClean="0"/>
            <a:t>Songay</a:t>
          </a:r>
          <a:endParaRPr lang="en-US" sz="2400" dirty="0"/>
        </a:p>
      </dgm:t>
    </dgm:pt>
    <dgm:pt modelId="{7EE508EB-BDA8-4BE4-8EE6-40B7859DF16D}" type="parTrans" cxnId="{EDB75BDD-8337-45D8-834A-82E8ADB8CE63}">
      <dgm:prSet/>
      <dgm:spPr/>
      <dgm:t>
        <a:bodyPr/>
        <a:lstStyle/>
        <a:p>
          <a:endParaRPr lang="en-US" sz="2400"/>
        </a:p>
      </dgm:t>
    </dgm:pt>
    <dgm:pt modelId="{D588D4C5-1A1A-40CD-B98E-DBEA5CF6C74E}" type="sibTrans" cxnId="{EDB75BDD-8337-45D8-834A-82E8ADB8CE63}">
      <dgm:prSet/>
      <dgm:spPr/>
      <dgm:t>
        <a:bodyPr/>
        <a:lstStyle/>
        <a:p>
          <a:endParaRPr lang="en-US" sz="2400"/>
        </a:p>
      </dgm:t>
    </dgm:pt>
    <dgm:pt modelId="{DCE7F132-4C1E-49F6-8031-5F8212CB028C}">
      <dgm:prSet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 vert="wordArtVert"/>
        <a:lstStyle/>
        <a:p>
          <a:r>
            <a:rPr lang="en-US" sz="2400" dirty="0" smtClean="0"/>
            <a:t>Maba</a:t>
          </a:r>
          <a:endParaRPr lang="en-US" sz="2400" dirty="0"/>
        </a:p>
      </dgm:t>
    </dgm:pt>
    <dgm:pt modelId="{2A23F16A-947C-485A-9226-E3D0705A58A3}" type="parTrans" cxnId="{7448E347-6F8F-4D8C-8931-26FBAD316AEB}">
      <dgm:prSet/>
      <dgm:spPr/>
      <dgm:t>
        <a:bodyPr/>
        <a:lstStyle/>
        <a:p>
          <a:endParaRPr lang="en-US" sz="2400"/>
        </a:p>
      </dgm:t>
    </dgm:pt>
    <dgm:pt modelId="{0937574F-6231-423E-A622-BCFEAD13A6DD}" type="sibTrans" cxnId="{7448E347-6F8F-4D8C-8931-26FBAD316AEB}">
      <dgm:prSet/>
      <dgm:spPr/>
      <dgm:t>
        <a:bodyPr/>
        <a:lstStyle/>
        <a:p>
          <a:endParaRPr lang="en-US" sz="2400"/>
        </a:p>
      </dgm:t>
    </dgm:pt>
    <dgm:pt modelId="{BEC84104-30E6-4416-B9D9-C1C9E019EE1B}">
      <dgm:prSet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 vert="wordArtVert"/>
        <a:lstStyle/>
        <a:p>
          <a:r>
            <a:rPr lang="en-US" sz="2400" dirty="0" smtClean="0"/>
            <a:t>Fur</a:t>
          </a:r>
          <a:endParaRPr lang="en-US" sz="2400" dirty="0"/>
        </a:p>
      </dgm:t>
    </dgm:pt>
    <dgm:pt modelId="{1ED9AFA2-D9DE-4B9A-BCA5-5EEE59C62CA7}" type="parTrans" cxnId="{08E50B92-B4E2-41BC-A38F-830DB55B563C}">
      <dgm:prSet/>
      <dgm:spPr/>
      <dgm:t>
        <a:bodyPr/>
        <a:lstStyle/>
        <a:p>
          <a:endParaRPr lang="en-US" sz="2400"/>
        </a:p>
      </dgm:t>
    </dgm:pt>
    <dgm:pt modelId="{258B735B-D61B-4ACB-9B52-E6623371F092}" type="sibTrans" cxnId="{08E50B92-B4E2-41BC-A38F-830DB55B563C}">
      <dgm:prSet/>
      <dgm:spPr/>
      <dgm:t>
        <a:bodyPr/>
        <a:lstStyle/>
        <a:p>
          <a:endParaRPr lang="en-US" sz="2400"/>
        </a:p>
      </dgm:t>
    </dgm:pt>
    <dgm:pt modelId="{01568C32-8476-4D4D-B82E-AFF1BF3E5AB2}">
      <dgm:prSet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 vert="wordArtVert"/>
        <a:lstStyle/>
        <a:p>
          <a:r>
            <a:rPr lang="en-US" sz="2400" dirty="0" smtClean="0"/>
            <a:t>Saharan</a:t>
          </a:r>
          <a:endParaRPr lang="en-US" sz="2400" dirty="0"/>
        </a:p>
      </dgm:t>
    </dgm:pt>
    <dgm:pt modelId="{5C4D4DCE-84D6-4C43-815E-3BE333369DF6}" type="parTrans" cxnId="{947A0B92-9C41-42F1-97F1-E5D56A4549AD}">
      <dgm:prSet/>
      <dgm:spPr/>
      <dgm:t>
        <a:bodyPr/>
        <a:lstStyle/>
        <a:p>
          <a:endParaRPr lang="en-US" sz="2400"/>
        </a:p>
      </dgm:t>
    </dgm:pt>
    <dgm:pt modelId="{1C85CC95-6C14-42F7-86B1-7BE999A86FFD}" type="sibTrans" cxnId="{947A0B92-9C41-42F1-97F1-E5D56A4549AD}">
      <dgm:prSet/>
      <dgm:spPr/>
      <dgm:t>
        <a:bodyPr/>
        <a:lstStyle/>
        <a:p>
          <a:endParaRPr lang="en-US" sz="2400"/>
        </a:p>
      </dgm:t>
    </dgm:pt>
    <dgm:pt modelId="{A0B2DC91-1DEC-4D9B-BCD7-96F1ED6D1AA3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 vert="vert270"/>
        <a:lstStyle/>
        <a:p>
          <a:r>
            <a:rPr lang="en-US" sz="2400" dirty="0" smtClean="0"/>
            <a:t>East</a:t>
          </a:r>
        </a:p>
        <a:p>
          <a:r>
            <a:rPr lang="en-US" sz="2400" dirty="0" smtClean="0"/>
            <a:t>Sudanic</a:t>
          </a:r>
          <a:endParaRPr lang="en-US" sz="2400" dirty="0"/>
        </a:p>
      </dgm:t>
    </dgm:pt>
    <dgm:pt modelId="{67A0E102-D2E0-476A-BFCB-D05E7B4992C8}" type="parTrans" cxnId="{5192854F-9388-4428-BEA2-C958EDB04B15}">
      <dgm:prSet/>
      <dgm:spPr/>
      <dgm:t>
        <a:bodyPr/>
        <a:lstStyle/>
        <a:p>
          <a:endParaRPr lang="en-US" sz="2400"/>
        </a:p>
      </dgm:t>
    </dgm:pt>
    <dgm:pt modelId="{B3E5F86F-3463-46D2-AEBE-82BCDD7E52CB}" type="sibTrans" cxnId="{5192854F-9388-4428-BEA2-C958EDB04B15}">
      <dgm:prSet/>
      <dgm:spPr/>
      <dgm:t>
        <a:bodyPr/>
        <a:lstStyle/>
        <a:p>
          <a:endParaRPr lang="en-US" sz="2400"/>
        </a:p>
      </dgm:t>
    </dgm:pt>
    <dgm:pt modelId="{2094326A-6930-492B-8692-A4B2C5D0494A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 vert="vert270"/>
        <a:lstStyle/>
        <a:p>
          <a:r>
            <a:rPr lang="en-US" sz="2400" dirty="0" smtClean="0"/>
            <a:t>Berta</a:t>
          </a:r>
          <a:endParaRPr lang="en-US" sz="2400" dirty="0"/>
        </a:p>
      </dgm:t>
    </dgm:pt>
    <dgm:pt modelId="{8F7471B0-5A2A-4BF6-B4FF-3E1B8667573E}" type="parTrans" cxnId="{121D6A03-AAD2-4E13-B069-A2FF302A1308}">
      <dgm:prSet/>
      <dgm:spPr/>
      <dgm:t>
        <a:bodyPr/>
        <a:lstStyle/>
        <a:p>
          <a:endParaRPr lang="en-US" sz="2400"/>
        </a:p>
      </dgm:t>
    </dgm:pt>
    <dgm:pt modelId="{1A1DCFFE-B0C8-4B27-98E5-D7E4E145D8B5}" type="sibTrans" cxnId="{121D6A03-AAD2-4E13-B069-A2FF302A1308}">
      <dgm:prSet/>
      <dgm:spPr/>
      <dgm:t>
        <a:bodyPr/>
        <a:lstStyle/>
        <a:p>
          <a:endParaRPr lang="en-US" sz="2400"/>
        </a:p>
      </dgm:t>
    </dgm:pt>
    <dgm:pt modelId="{2476A2D9-1944-40AE-9C24-3E421CCA67BC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 vert="vert270"/>
        <a:lstStyle/>
        <a:p>
          <a:r>
            <a:rPr lang="en-US" sz="2400" dirty="0" smtClean="0"/>
            <a:t>Kunama</a:t>
          </a:r>
          <a:endParaRPr lang="en-US" sz="2400" dirty="0"/>
        </a:p>
      </dgm:t>
    </dgm:pt>
    <dgm:pt modelId="{175A5470-6AA1-4011-97DB-C5EE77755FBF}" type="parTrans" cxnId="{1228C47B-8D69-46C7-8255-1E1FBBB775C1}">
      <dgm:prSet/>
      <dgm:spPr/>
      <dgm:t>
        <a:bodyPr/>
        <a:lstStyle/>
        <a:p>
          <a:endParaRPr lang="en-US" sz="2400"/>
        </a:p>
      </dgm:t>
    </dgm:pt>
    <dgm:pt modelId="{FA6F8EBD-A8E2-4502-8AA1-10DC8AEDDF6B}" type="sibTrans" cxnId="{1228C47B-8D69-46C7-8255-1E1FBBB775C1}">
      <dgm:prSet/>
      <dgm:spPr/>
      <dgm:t>
        <a:bodyPr/>
        <a:lstStyle/>
        <a:p>
          <a:endParaRPr lang="en-US" sz="2400"/>
        </a:p>
      </dgm:t>
    </dgm:pt>
    <dgm:pt modelId="{ED5FE822-3E4C-48C1-851B-BCD265F04104}" type="pres">
      <dgm:prSet presAssocID="{68A1F404-01EC-4F67-BC31-F87B1C24A2B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9101761-FBA6-4EBF-8B98-83CBE1965FAF}" type="pres">
      <dgm:prSet presAssocID="{F8AFAB65-4379-4B5E-B64A-509F2CC28113}" presName="hierRoot1" presStyleCnt="0"/>
      <dgm:spPr/>
    </dgm:pt>
    <dgm:pt modelId="{93BBE68A-8B7E-4815-8DA1-B4D9C38CF841}" type="pres">
      <dgm:prSet presAssocID="{F8AFAB65-4379-4B5E-B64A-509F2CC28113}" presName="composite" presStyleCnt="0"/>
      <dgm:spPr/>
    </dgm:pt>
    <dgm:pt modelId="{ADDC5834-0BEF-4409-8121-81E7E192271F}" type="pres">
      <dgm:prSet presAssocID="{F8AFAB65-4379-4B5E-B64A-509F2CC28113}" presName="background" presStyleLbl="node0" presStyleIdx="0" presStyleCnt="1"/>
      <dgm:spPr/>
    </dgm:pt>
    <dgm:pt modelId="{5C7218A3-FBF7-4225-9836-22724C91530A}" type="pres">
      <dgm:prSet presAssocID="{F8AFAB65-4379-4B5E-B64A-509F2CC28113}" presName="text" presStyleLbl="fgAcc0" presStyleIdx="0" presStyleCnt="1" custScaleX="568863" custScaleY="3249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A663DD-F272-489C-87A3-5401C0B91C45}" type="pres">
      <dgm:prSet presAssocID="{F8AFAB65-4379-4B5E-B64A-509F2CC28113}" presName="hierChild2" presStyleCnt="0"/>
      <dgm:spPr/>
    </dgm:pt>
    <dgm:pt modelId="{3FCC3F3B-521D-4CE5-AA42-AB0A9488BC4B}" type="pres">
      <dgm:prSet presAssocID="{7EE508EB-BDA8-4BE4-8EE6-40B7859DF16D}" presName="Name10" presStyleLbl="parChTrans1D2" presStyleIdx="0" presStyleCnt="6"/>
      <dgm:spPr/>
      <dgm:t>
        <a:bodyPr/>
        <a:lstStyle/>
        <a:p>
          <a:endParaRPr lang="en-US"/>
        </a:p>
      </dgm:t>
    </dgm:pt>
    <dgm:pt modelId="{1A6633D2-EFD9-42A0-B6CD-021CF20769A7}" type="pres">
      <dgm:prSet presAssocID="{390BAF15-F085-434A-85A7-3FD5E35F94C2}" presName="hierRoot2" presStyleCnt="0"/>
      <dgm:spPr/>
    </dgm:pt>
    <dgm:pt modelId="{A09B9F49-9943-4E67-8716-A88D81F21082}" type="pres">
      <dgm:prSet presAssocID="{390BAF15-F085-434A-85A7-3FD5E35F94C2}" presName="composite2" presStyleCnt="0"/>
      <dgm:spPr/>
    </dgm:pt>
    <dgm:pt modelId="{E8CC0E6F-7A26-49FF-BD9E-E40383485D57}" type="pres">
      <dgm:prSet presAssocID="{390BAF15-F085-434A-85A7-3FD5E35F94C2}" presName="background2" presStyleLbl="node2" presStyleIdx="0" presStyleCnt="6"/>
      <dgm:spPr/>
    </dgm:pt>
    <dgm:pt modelId="{14CF29E8-4E28-47E0-B2D0-1BB324A3916F}" type="pres">
      <dgm:prSet presAssocID="{390BAF15-F085-434A-85A7-3FD5E35F94C2}" presName="text2" presStyleLbl="fgAcc2" presStyleIdx="0" presStyleCnt="6" custScaleX="173277" custScaleY="10099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6B7B94-3772-451B-AB04-25543E8CD903}" type="pres">
      <dgm:prSet presAssocID="{390BAF15-F085-434A-85A7-3FD5E35F94C2}" presName="hierChild3" presStyleCnt="0"/>
      <dgm:spPr/>
    </dgm:pt>
    <dgm:pt modelId="{59B52859-1DA2-472E-8E94-6EF183D85E9C}" type="pres">
      <dgm:prSet presAssocID="{5C4D4DCE-84D6-4C43-815E-3BE333369DF6}" presName="Name10" presStyleLbl="parChTrans1D2" presStyleIdx="1" presStyleCnt="6"/>
      <dgm:spPr/>
      <dgm:t>
        <a:bodyPr/>
        <a:lstStyle/>
        <a:p>
          <a:endParaRPr lang="en-US"/>
        </a:p>
      </dgm:t>
    </dgm:pt>
    <dgm:pt modelId="{61D22B34-9294-45CB-B871-C16277210563}" type="pres">
      <dgm:prSet presAssocID="{01568C32-8476-4D4D-B82E-AFF1BF3E5AB2}" presName="hierRoot2" presStyleCnt="0"/>
      <dgm:spPr/>
    </dgm:pt>
    <dgm:pt modelId="{27A49110-9576-4A2F-AB95-B037F11B0F4F}" type="pres">
      <dgm:prSet presAssocID="{01568C32-8476-4D4D-B82E-AFF1BF3E5AB2}" presName="composite2" presStyleCnt="0"/>
      <dgm:spPr/>
    </dgm:pt>
    <dgm:pt modelId="{33183DDD-83EF-484D-8432-17D0A0712B89}" type="pres">
      <dgm:prSet presAssocID="{01568C32-8476-4D4D-B82E-AFF1BF3E5AB2}" presName="background2" presStyleLbl="node2" presStyleIdx="1" presStyleCnt="6"/>
      <dgm:spPr/>
    </dgm:pt>
    <dgm:pt modelId="{0EBA5A42-75A6-4B56-B786-7ECECC41B04E}" type="pres">
      <dgm:prSet presAssocID="{01568C32-8476-4D4D-B82E-AFF1BF3E5AB2}" presName="text2" presStyleLbl="fgAcc2" presStyleIdx="1" presStyleCnt="6" custScaleX="164073" custScaleY="1009969" custLinFactNeighborX="6740" custLinFactNeighborY="-45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3A89A7-3259-4896-976B-8F98DBCCDBFC}" type="pres">
      <dgm:prSet presAssocID="{01568C32-8476-4D4D-B82E-AFF1BF3E5AB2}" presName="hierChild3" presStyleCnt="0"/>
      <dgm:spPr/>
    </dgm:pt>
    <dgm:pt modelId="{7A389983-2B0F-4D6F-8C18-FCE7116505D6}" type="pres">
      <dgm:prSet presAssocID="{2A23F16A-947C-485A-9226-E3D0705A58A3}" presName="Name10" presStyleLbl="parChTrans1D2" presStyleIdx="2" presStyleCnt="6"/>
      <dgm:spPr/>
      <dgm:t>
        <a:bodyPr/>
        <a:lstStyle/>
        <a:p>
          <a:endParaRPr lang="en-US"/>
        </a:p>
      </dgm:t>
    </dgm:pt>
    <dgm:pt modelId="{34EF28AA-B699-4DB1-B2D9-24864E0848B9}" type="pres">
      <dgm:prSet presAssocID="{DCE7F132-4C1E-49F6-8031-5F8212CB028C}" presName="hierRoot2" presStyleCnt="0"/>
      <dgm:spPr/>
    </dgm:pt>
    <dgm:pt modelId="{27A15ADF-490B-48F9-8E18-AE7E889B31C3}" type="pres">
      <dgm:prSet presAssocID="{DCE7F132-4C1E-49F6-8031-5F8212CB028C}" presName="composite2" presStyleCnt="0"/>
      <dgm:spPr/>
    </dgm:pt>
    <dgm:pt modelId="{49B5BDB3-0915-4BC4-8247-4276354EA906}" type="pres">
      <dgm:prSet presAssocID="{DCE7F132-4C1E-49F6-8031-5F8212CB028C}" presName="background2" presStyleLbl="node2" presStyleIdx="2" presStyleCnt="6"/>
      <dgm:spPr/>
    </dgm:pt>
    <dgm:pt modelId="{B0FCD4EB-25A9-438E-A301-39DB83C89BD4}" type="pres">
      <dgm:prSet presAssocID="{DCE7F132-4C1E-49F6-8031-5F8212CB028C}" presName="text2" presStyleLbl="fgAcc2" presStyleIdx="2" presStyleCnt="6" custScaleX="166045" custScaleY="10099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3074B7-ED2C-44CA-8F14-DAECE01225A6}" type="pres">
      <dgm:prSet presAssocID="{DCE7F132-4C1E-49F6-8031-5F8212CB028C}" presName="hierChild3" presStyleCnt="0"/>
      <dgm:spPr/>
    </dgm:pt>
    <dgm:pt modelId="{90C3D2E4-A41A-4D51-A309-0FFFC0C00FF7}" type="pres">
      <dgm:prSet presAssocID="{1ED9AFA2-D9DE-4B9A-BCA5-5EEE59C62CA7}" presName="Name10" presStyleLbl="parChTrans1D2" presStyleIdx="3" presStyleCnt="6"/>
      <dgm:spPr/>
      <dgm:t>
        <a:bodyPr/>
        <a:lstStyle/>
        <a:p>
          <a:endParaRPr lang="en-US"/>
        </a:p>
      </dgm:t>
    </dgm:pt>
    <dgm:pt modelId="{451D11C5-227F-4304-8201-D48C9BFC2F5A}" type="pres">
      <dgm:prSet presAssocID="{BEC84104-30E6-4416-B9D9-C1C9E019EE1B}" presName="hierRoot2" presStyleCnt="0"/>
      <dgm:spPr/>
    </dgm:pt>
    <dgm:pt modelId="{6FD04075-8254-4B4E-8037-EC965CE22AA1}" type="pres">
      <dgm:prSet presAssocID="{BEC84104-30E6-4416-B9D9-C1C9E019EE1B}" presName="composite2" presStyleCnt="0"/>
      <dgm:spPr/>
    </dgm:pt>
    <dgm:pt modelId="{15B4364E-EC4D-4184-81C7-A56A695E0897}" type="pres">
      <dgm:prSet presAssocID="{BEC84104-30E6-4416-B9D9-C1C9E019EE1B}" presName="background2" presStyleLbl="node2" presStyleIdx="3" presStyleCnt="6"/>
      <dgm:spPr/>
    </dgm:pt>
    <dgm:pt modelId="{FBC64613-BC31-43BF-BAB5-F78ABE830828}" type="pres">
      <dgm:prSet presAssocID="{BEC84104-30E6-4416-B9D9-C1C9E019EE1B}" presName="text2" presStyleLbl="fgAcc2" presStyleIdx="3" presStyleCnt="6" custScaleX="160539" custScaleY="10045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21BD15-0C6C-408B-8B49-9A688DAF1F0A}" type="pres">
      <dgm:prSet presAssocID="{BEC84104-30E6-4416-B9D9-C1C9E019EE1B}" presName="hierChild3" presStyleCnt="0"/>
      <dgm:spPr/>
    </dgm:pt>
    <dgm:pt modelId="{8F243C3D-5975-48A6-86F6-FAF54B691851}" type="pres">
      <dgm:prSet presAssocID="{EF212EB1-A4C8-4506-A921-8B49EEFD75FB}" presName="Name10" presStyleLbl="parChTrans1D2" presStyleIdx="4" presStyleCnt="6"/>
      <dgm:spPr/>
      <dgm:t>
        <a:bodyPr/>
        <a:lstStyle/>
        <a:p>
          <a:endParaRPr lang="en-US"/>
        </a:p>
      </dgm:t>
    </dgm:pt>
    <dgm:pt modelId="{80A80C79-032F-4E70-AE85-3C8D4E7C9208}" type="pres">
      <dgm:prSet presAssocID="{F5677C6D-B731-4086-AB3C-30D4B37B122A}" presName="hierRoot2" presStyleCnt="0"/>
      <dgm:spPr/>
    </dgm:pt>
    <dgm:pt modelId="{5CBD37B2-0CB4-4E9D-92DD-1A4775193636}" type="pres">
      <dgm:prSet presAssocID="{F5677C6D-B731-4086-AB3C-30D4B37B122A}" presName="composite2" presStyleCnt="0"/>
      <dgm:spPr/>
    </dgm:pt>
    <dgm:pt modelId="{3CDC5107-CCE5-453B-9750-1694E27DBEA6}" type="pres">
      <dgm:prSet presAssocID="{F5677C6D-B731-4086-AB3C-30D4B37B122A}" presName="background2" presStyleLbl="node2" presStyleIdx="4" presStyleCnt="6"/>
      <dgm:spPr/>
    </dgm:pt>
    <dgm:pt modelId="{38DF16EE-1CE3-42F0-BCE5-F78F0730567A}" type="pres">
      <dgm:prSet presAssocID="{F5677C6D-B731-4086-AB3C-30D4B37B122A}" presName="text2" presStyleLbl="fgAcc2" presStyleIdx="4" presStyleCnt="6" custScaleX="284237" custScaleY="363653" custLinFactNeighborX="-5998" custLinFactNeighborY="67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270584-196D-4B7A-89FA-9A8D6D21763F}" type="pres">
      <dgm:prSet presAssocID="{F5677C6D-B731-4086-AB3C-30D4B37B122A}" presName="hierChild3" presStyleCnt="0"/>
      <dgm:spPr/>
    </dgm:pt>
    <dgm:pt modelId="{0C98B2DE-1D7E-4B1E-93EB-CF827895A3C7}" type="pres">
      <dgm:prSet presAssocID="{C5ADBF48-4D26-4B3A-9D9F-38BEC21C7ACE}" presName="Name17" presStyleLbl="parChTrans1D3" presStyleIdx="0" presStyleCnt="5"/>
      <dgm:spPr/>
      <dgm:t>
        <a:bodyPr/>
        <a:lstStyle/>
        <a:p>
          <a:endParaRPr lang="en-US"/>
        </a:p>
      </dgm:t>
    </dgm:pt>
    <dgm:pt modelId="{6BAAD174-57DB-4994-A5C6-D48F9D3F8834}" type="pres">
      <dgm:prSet presAssocID="{2151ECAB-3752-41A9-A19F-92386F9469AB}" presName="hierRoot3" presStyleCnt="0"/>
      <dgm:spPr/>
    </dgm:pt>
    <dgm:pt modelId="{E315C859-10E3-4D8C-9B0A-DBA2FB908984}" type="pres">
      <dgm:prSet presAssocID="{2151ECAB-3752-41A9-A19F-92386F9469AB}" presName="composite3" presStyleCnt="0"/>
      <dgm:spPr/>
    </dgm:pt>
    <dgm:pt modelId="{76DE5710-37EF-4B24-9235-F8BB7B18D6E0}" type="pres">
      <dgm:prSet presAssocID="{2151ECAB-3752-41A9-A19F-92386F9469AB}" presName="background3" presStyleLbl="node3" presStyleIdx="0" presStyleCnt="5"/>
      <dgm:spPr/>
    </dgm:pt>
    <dgm:pt modelId="{712949C9-34CB-4903-8D4D-44A6829DA08C}" type="pres">
      <dgm:prSet presAssocID="{2151ECAB-3752-41A9-A19F-92386F9469AB}" presName="text3" presStyleLbl="fgAcc3" presStyleIdx="0" presStyleCnt="5" custScaleX="240935" custScaleY="5847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A991A0-028A-47D7-B2A2-724C7D8AEBAF}" type="pres">
      <dgm:prSet presAssocID="{2151ECAB-3752-41A9-A19F-92386F9469AB}" presName="hierChild4" presStyleCnt="0"/>
      <dgm:spPr/>
    </dgm:pt>
    <dgm:pt modelId="{DF82D4B1-C868-462F-9E66-7A1213B6B6B7}" type="pres">
      <dgm:prSet presAssocID="{87854FC9-2D18-4658-A1D7-F5B672C0E11D}" presName="Name10" presStyleLbl="parChTrans1D2" presStyleIdx="5" presStyleCnt="6"/>
      <dgm:spPr/>
      <dgm:t>
        <a:bodyPr/>
        <a:lstStyle/>
        <a:p>
          <a:endParaRPr lang="en-US"/>
        </a:p>
      </dgm:t>
    </dgm:pt>
    <dgm:pt modelId="{8E02BC43-B73C-45E0-81FF-B4B9791BA905}" type="pres">
      <dgm:prSet presAssocID="{7E01AC31-F4E2-4E52-A7B2-AA81732C6FD3}" presName="hierRoot2" presStyleCnt="0"/>
      <dgm:spPr/>
    </dgm:pt>
    <dgm:pt modelId="{225319A3-2D82-4599-9398-7DB2C45569AC}" type="pres">
      <dgm:prSet presAssocID="{7E01AC31-F4E2-4E52-A7B2-AA81732C6FD3}" presName="composite2" presStyleCnt="0"/>
      <dgm:spPr/>
    </dgm:pt>
    <dgm:pt modelId="{ECE2F515-01A6-451D-B04F-9DDD872CA90E}" type="pres">
      <dgm:prSet presAssocID="{7E01AC31-F4E2-4E52-A7B2-AA81732C6FD3}" presName="background2" presStyleLbl="node2" presStyleIdx="5" presStyleCnt="6"/>
      <dgm:spPr/>
    </dgm:pt>
    <dgm:pt modelId="{1BA47267-28F4-470A-B3FB-929F47207371}" type="pres">
      <dgm:prSet presAssocID="{7E01AC31-F4E2-4E52-A7B2-AA81732C6FD3}" presName="text2" presStyleLbl="fgAcc2" presStyleIdx="5" presStyleCnt="6" custScaleX="354676" custScaleY="384053" custLinFactNeighborX="-415" custLinFactNeighborY="-25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91CB00-D9B7-42AF-8A00-8E3C583A44C9}" type="pres">
      <dgm:prSet presAssocID="{7E01AC31-F4E2-4E52-A7B2-AA81732C6FD3}" presName="hierChild3" presStyleCnt="0"/>
      <dgm:spPr/>
    </dgm:pt>
    <dgm:pt modelId="{84C44478-23E9-4DAE-8FD3-7DE96A4F0FCB}" type="pres">
      <dgm:prSet presAssocID="{67A0E102-D2E0-476A-BFCB-D05E7B4992C8}" presName="Name17" presStyleLbl="parChTrans1D3" presStyleIdx="1" presStyleCnt="5"/>
      <dgm:spPr/>
      <dgm:t>
        <a:bodyPr/>
        <a:lstStyle/>
        <a:p>
          <a:endParaRPr lang="en-US"/>
        </a:p>
      </dgm:t>
    </dgm:pt>
    <dgm:pt modelId="{E64942F6-839C-4AFD-8C99-1B8DAE31839F}" type="pres">
      <dgm:prSet presAssocID="{A0B2DC91-1DEC-4D9B-BCD7-96F1ED6D1AA3}" presName="hierRoot3" presStyleCnt="0"/>
      <dgm:spPr/>
    </dgm:pt>
    <dgm:pt modelId="{5ACB815A-842F-4F7F-A33B-07885CEC42AD}" type="pres">
      <dgm:prSet presAssocID="{A0B2DC91-1DEC-4D9B-BCD7-96F1ED6D1AA3}" presName="composite3" presStyleCnt="0"/>
      <dgm:spPr/>
    </dgm:pt>
    <dgm:pt modelId="{E0608B04-CB2E-47B5-9A18-730CE6D75C5F}" type="pres">
      <dgm:prSet presAssocID="{A0B2DC91-1DEC-4D9B-BCD7-96F1ED6D1AA3}" presName="background3" presStyleLbl="node3" presStyleIdx="1" presStyleCnt="5"/>
      <dgm:spPr/>
    </dgm:pt>
    <dgm:pt modelId="{C3D56CCC-80BC-4A6B-B8C7-3A0633E3473F}" type="pres">
      <dgm:prSet presAssocID="{A0B2DC91-1DEC-4D9B-BCD7-96F1ED6D1AA3}" presName="text3" presStyleLbl="fgAcc3" presStyleIdx="1" presStyleCnt="5" custScaleX="123499" custScaleY="5732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E51AD6-9A03-4AAE-8B7C-C3AC69D44334}" type="pres">
      <dgm:prSet presAssocID="{A0B2DC91-1DEC-4D9B-BCD7-96F1ED6D1AA3}" presName="hierChild4" presStyleCnt="0"/>
      <dgm:spPr/>
    </dgm:pt>
    <dgm:pt modelId="{00726977-7512-46D5-942E-FBFDF5541222}" type="pres">
      <dgm:prSet presAssocID="{8F7471B0-5A2A-4BF6-B4FF-3E1B8667573E}" presName="Name17" presStyleLbl="parChTrans1D3" presStyleIdx="2" presStyleCnt="5"/>
      <dgm:spPr/>
      <dgm:t>
        <a:bodyPr/>
        <a:lstStyle/>
        <a:p>
          <a:endParaRPr lang="en-US"/>
        </a:p>
      </dgm:t>
    </dgm:pt>
    <dgm:pt modelId="{D285B24A-1CF9-488A-B035-A8E1C3F0CCD0}" type="pres">
      <dgm:prSet presAssocID="{2094326A-6930-492B-8692-A4B2C5D0494A}" presName="hierRoot3" presStyleCnt="0"/>
      <dgm:spPr/>
    </dgm:pt>
    <dgm:pt modelId="{CA83BFDE-A14E-4B32-837B-34CEF8E0F278}" type="pres">
      <dgm:prSet presAssocID="{2094326A-6930-492B-8692-A4B2C5D0494A}" presName="composite3" presStyleCnt="0"/>
      <dgm:spPr/>
    </dgm:pt>
    <dgm:pt modelId="{5F95015F-426A-4551-A2A8-B6811C086C46}" type="pres">
      <dgm:prSet presAssocID="{2094326A-6930-492B-8692-A4B2C5D0494A}" presName="background3" presStyleLbl="node3" presStyleIdx="2" presStyleCnt="5"/>
      <dgm:spPr/>
    </dgm:pt>
    <dgm:pt modelId="{C85655D4-657C-48E9-ACAE-5433525A1139}" type="pres">
      <dgm:prSet presAssocID="{2094326A-6930-492B-8692-A4B2C5D0494A}" presName="text3" presStyleLbl="fgAcc3" presStyleIdx="2" presStyleCnt="5" custScaleX="126282" custScaleY="5801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4DFF29-7129-451B-9B21-852768D64A44}" type="pres">
      <dgm:prSet presAssocID="{2094326A-6930-492B-8692-A4B2C5D0494A}" presName="hierChild4" presStyleCnt="0"/>
      <dgm:spPr/>
    </dgm:pt>
    <dgm:pt modelId="{8C04AC5C-B7B4-4F41-93AA-EC4ECE643FE5}" type="pres">
      <dgm:prSet presAssocID="{175A5470-6AA1-4011-97DB-C5EE77755FBF}" presName="Name17" presStyleLbl="parChTrans1D3" presStyleIdx="3" presStyleCnt="5"/>
      <dgm:spPr/>
      <dgm:t>
        <a:bodyPr/>
        <a:lstStyle/>
        <a:p>
          <a:endParaRPr lang="en-US"/>
        </a:p>
      </dgm:t>
    </dgm:pt>
    <dgm:pt modelId="{DF130085-094D-4689-BA16-BB1DD41300CA}" type="pres">
      <dgm:prSet presAssocID="{2476A2D9-1944-40AE-9C24-3E421CCA67BC}" presName="hierRoot3" presStyleCnt="0"/>
      <dgm:spPr/>
    </dgm:pt>
    <dgm:pt modelId="{51071064-4670-4CDE-9A11-E863D06D1CDF}" type="pres">
      <dgm:prSet presAssocID="{2476A2D9-1944-40AE-9C24-3E421CCA67BC}" presName="composite3" presStyleCnt="0"/>
      <dgm:spPr/>
    </dgm:pt>
    <dgm:pt modelId="{348F2087-21C3-4DBB-A5C1-E041A9CCA87E}" type="pres">
      <dgm:prSet presAssocID="{2476A2D9-1944-40AE-9C24-3E421CCA67BC}" presName="background3" presStyleLbl="node3" presStyleIdx="3" presStyleCnt="5"/>
      <dgm:spPr/>
    </dgm:pt>
    <dgm:pt modelId="{BC996D72-9629-45F8-9232-5564B5CC050F}" type="pres">
      <dgm:prSet presAssocID="{2476A2D9-1944-40AE-9C24-3E421CCA67BC}" presName="text3" presStyleLbl="fgAcc3" presStyleIdx="3" presStyleCnt="5" custScaleX="112959" custScaleY="5801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32BFAB-702E-4683-9653-F66F9E80C896}" type="pres">
      <dgm:prSet presAssocID="{2476A2D9-1944-40AE-9C24-3E421CCA67BC}" presName="hierChild4" presStyleCnt="0"/>
      <dgm:spPr/>
    </dgm:pt>
    <dgm:pt modelId="{9A731FE6-BAE8-4189-AEEF-21A7585EE871}" type="pres">
      <dgm:prSet presAssocID="{4380D544-94F2-4FD8-8F66-E06106C419A4}" presName="Name17" presStyleLbl="parChTrans1D3" presStyleIdx="4" presStyleCnt="5"/>
      <dgm:spPr/>
      <dgm:t>
        <a:bodyPr/>
        <a:lstStyle/>
        <a:p>
          <a:endParaRPr lang="en-US"/>
        </a:p>
      </dgm:t>
    </dgm:pt>
    <dgm:pt modelId="{1A3D5B36-0094-4292-B2F8-F29779190D4B}" type="pres">
      <dgm:prSet presAssocID="{470B1CE1-5E6D-465F-9D92-A9E3D55168C9}" presName="hierRoot3" presStyleCnt="0"/>
      <dgm:spPr/>
    </dgm:pt>
    <dgm:pt modelId="{4AAD2256-F284-4B86-A9FC-66EFF554FD2C}" type="pres">
      <dgm:prSet presAssocID="{470B1CE1-5E6D-465F-9D92-A9E3D55168C9}" presName="composite3" presStyleCnt="0"/>
      <dgm:spPr/>
    </dgm:pt>
    <dgm:pt modelId="{FC874513-9CB4-4B5C-9C61-3500D9960F9C}" type="pres">
      <dgm:prSet presAssocID="{470B1CE1-5E6D-465F-9D92-A9E3D55168C9}" presName="background3" presStyleLbl="node3" presStyleIdx="4" presStyleCnt="5"/>
      <dgm:spPr/>
    </dgm:pt>
    <dgm:pt modelId="{84E6AD9F-A381-4825-B76D-AB2B22F1D7D9}" type="pres">
      <dgm:prSet presAssocID="{470B1CE1-5E6D-465F-9D92-A9E3D55168C9}" presName="text3" presStyleLbl="fgAcc3" presStyleIdx="4" presStyleCnt="5" custScaleX="123002" custScaleY="571981" custLinFactX="23905" custLinFactNeighborX="100000" custLinFactNeighborY="100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042FEE-B4B6-4365-917C-9A04B0FBBD93}" type="pres">
      <dgm:prSet presAssocID="{470B1CE1-5E6D-465F-9D92-A9E3D55168C9}" presName="hierChild4" presStyleCnt="0"/>
      <dgm:spPr/>
    </dgm:pt>
  </dgm:ptLst>
  <dgm:cxnLst>
    <dgm:cxn modelId="{BEC606D8-EECB-4EC7-B802-F7AE69065A17}" srcId="{F5677C6D-B731-4086-AB3C-30D4B37B122A}" destId="{2151ECAB-3752-41A9-A19F-92386F9469AB}" srcOrd="0" destOrd="0" parTransId="{C5ADBF48-4D26-4B3A-9D9F-38BEC21C7ACE}" sibTransId="{8C479D12-12A0-4E6E-83FC-0DB1DEBDDDA8}"/>
    <dgm:cxn modelId="{CE5CE4C6-087B-4E5A-9448-60E7365CEBB4}" type="presOf" srcId="{C5ADBF48-4D26-4B3A-9D9F-38BEC21C7ACE}" destId="{0C98B2DE-1D7E-4B1E-93EB-CF827895A3C7}" srcOrd="0" destOrd="0" presId="urn:microsoft.com/office/officeart/2005/8/layout/hierarchy1"/>
    <dgm:cxn modelId="{C64AE848-4E6C-4FDD-B073-08D7398B09EB}" srcId="{7E01AC31-F4E2-4E52-A7B2-AA81732C6FD3}" destId="{470B1CE1-5E6D-465F-9D92-A9E3D55168C9}" srcOrd="3" destOrd="0" parTransId="{4380D544-94F2-4FD8-8F66-E06106C419A4}" sibTransId="{EDF89D97-774A-4BD0-B0A8-3D16BA48A640}"/>
    <dgm:cxn modelId="{08E50B92-B4E2-41BC-A38F-830DB55B563C}" srcId="{F8AFAB65-4379-4B5E-B64A-509F2CC28113}" destId="{BEC84104-30E6-4416-B9D9-C1C9E019EE1B}" srcOrd="3" destOrd="0" parTransId="{1ED9AFA2-D9DE-4B9A-BCA5-5EEE59C62CA7}" sibTransId="{258B735B-D61B-4ACB-9B52-E6623371F092}"/>
    <dgm:cxn modelId="{90EC77D8-B59B-4C42-84E5-531D307641D9}" type="presOf" srcId="{A0B2DC91-1DEC-4D9B-BCD7-96F1ED6D1AA3}" destId="{C3D56CCC-80BC-4A6B-B8C7-3A0633E3473F}" srcOrd="0" destOrd="0" presId="urn:microsoft.com/office/officeart/2005/8/layout/hierarchy1"/>
    <dgm:cxn modelId="{84CA9211-687B-4765-85ED-3C2E710B8435}" type="presOf" srcId="{390BAF15-F085-434A-85A7-3FD5E35F94C2}" destId="{14CF29E8-4E28-47E0-B2D0-1BB324A3916F}" srcOrd="0" destOrd="0" presId="urn:microsoft.com/office/officeart/2005/8/layout/hierarchy1"/>
    <dgm:cxn modelId="{7F3D4A8B-8035-4797-A6E0-3329D4700B0E}" type="presOf" srcId="{F8AFAB65-4379-4B5E-B64A-509F2CC28113}" destId="{5C7218A3-FBF7-4225-9836-22724C91530A}" srcOrd="0" destOrd="0" presId="urn:microsoft.com/office/officeart/2005/8/layout/hierarchy1"/>
    <dgm:cxn modelId="{F8449E7A-C98A-4760-8E5B-9E10A0F39487}" type="presOf" srcId="{DCE7F132-4C1E-49F6-8031-5F8212CB028C}" destId="{B0FCD4EB-25A9-438E-A301-39DB83C89BD4}" srcOrd="0" destOrd="0" presId="urn:microsoft.com/office/officeart/2005/8/layout/hierarchy1"/>
    <dgm:cxn modelId="{7956340D-94BF-4B84-8EAA-756EE23E78BD}" type="presOf" srcId="{F5677C6D-B731-4086-AB3C-30D4B37B122A}" destId="{38DF16EE-1CE3-42F0-BCE5-F78F0730567A}" srcOrd="0" destOrd="0" presId="urn:microsoft.com/office/officeart/2005/8/layout/hierarchy1"/>
    <dgm:cxn modelId="{6F01BD26-6381-4D3B-81D4-FBB0273950D1}" type="presOf" srcId="{BEC84104-30E6-4416-B9D9-C1C9E019EE1B}" destId="{FBC64613-BC31-43BF-BAB5-F78ABE830828}" srcOrd="0" destOrd="0" presId="urn:microsoft.com/office/officeart/2005/8/layout/hierarchy1"/>
    <dgm:cxn modelId="{BEADF87C-219C-44C5-9710-385ED5D2D479}" type="presOf" srcId="{5C4D4DCE-84D6-4C43-815E-3BE333369DF6}" destId="{59B52859-1DA2-472E-8E94-6EF183D85E9C}" srcOrd="0" destOrd="0" presId="urn:microsoft.com/office/officeart/2005/8/layout/hierarchy1"/>
    <dgm:cxn modelId="{5192854F-9388-4428-BEA2-C958EDB04B15}" srcId="{7E01AC31-F4E2-4E52-A7B2-AA81732C6FD3}" destId="{A0B2DC91-1DEC-4D9B-BCD7-96F1ED6D1AA3}" srcOrd="0" destOrd="0" parTransId="{67A0E102-D2E0-476A-BFCB-D05E7B4992C8}" sibTransId="{B3E5F86F-3463-46D2-AEBE-82BCDD7E52CB}"/>
    <dgm:cxn modelId="{7E1C5424-B1D1-4256-AAB8-19A93506300A}" srcId="{F8AFAB65-4379-4B5E-B64A-509F2CC28113}" destId="{F5677C6D-B731-4086-AB3C-30D4B37B122A}" srcOrd="4" destOrd="0" parTransId="{EF212EB1-A4C8-4506-A921-8B49EEFD75FB}" sibTransId="{32363539-11C3-4261-A8ED-344C8EF69E75}"/>
    <dgm:cxn modelId="{A5D84B85-698D-4A02-AB21-75EB222CB9E4}" type="presOf" srcId="{67A0E102-D2E0-476A-BFCB-D05E7B4992C8}" destId="{84C44478-23E9-4DAE-8FD3-7DE96A4F0FCB}" srcOrd="0" destOrd="0" presId="urn:microsoft.com/office/officeart/2005/8/layout/hierarchy1"/>
    <dgm:cxn modelId="{9E149D30-3996-411F-8845-F74D80D44530}" srcId="{68A1F404-01EC-4F67-BC31-F87B1C24A2BC}" destId="{F8AFAB65-4379-4B5E-B64A-509F2CC28113}" srcOrd="0" destOrd="0" parTransId="{A15AB14A-91AA-4B40-8B19-E50C3F863C44}" sibTransId="{B1E3F6A2-5248-4330-A4BE-DE888C23C598}"/>
    <dgm:cxn modelId="{1228C47B-8D69-46C7-8255-1E1FBBB775C1}" srcId="{7E01AC31-F4E2-4E52-A7B2-AA81732C6FD3}" destId="{2476A2D9-1944-40AE-9C24-3E421CCA67BC}" srcOrd="2" destOrd="0" parTransId="{175A5470-6AA1-4011-97DB-C5EE77755FBF}" sibTransId="{FA6F8EBD-A8E2-4502-8AA1-10DC8AEDDF6B}"/>
    <dgm:cxn modelId="{947A0B92-9C41-42F1-97F1-E5D56A4549AD}" srcId="{F8AFAB65-4379-4B5E-B64A-509F2CC28113}" destId="{01568C32-8476-4D4D-B82E-AFF1BF3E5AB2}" srcOrd="1" destOrd="0" parTransId="{5C4D4DCE-84D6-4C43-815E-3BE333369DF6}" sibTransId="{1C85CC95-6C14-42F7-86B1-7BE999A86FFD}"/>
    <dgm:cxn modelId="{96251054-B371-4912-A9DA-7C62A4B8D1B2}" type="presOf" srcId="{8F7471B0-5A2A-4BF6-B4FF-3E1B8667573E}" destId="{00726977-7512-46D5-942E-FBFDF5541222}" srcOrd="0" destOrd="0" presId="urn:microsoft.com/office/officeart/2005/8/layout/hierarchy1"/>
    <dgm:cxn modelId="{7F0D2D35-4FB6-49F5-97AF-0A349EEABC13}" type="presOf" srcId="{4380D544-94F2-4FD8-8F66-E06106C419A4}" destId="{9A731FE6-BAE8-4189-AEEF-21A7585EE871}" srcOrd="0" destOrd="0" presId="urn:microsoft.com/office/officeart/2005/8/layout/hierarchy1"/>
    <dgm:cxn modelId="{0E635E89-7684-46A6-9991-653C196FAC79}" type="presOf" srcId="{68A1F404-01EC-4F67-BC31-F87B1C24A2BC}" destId="{ED5FE822-3E4C-48C1-851B-BCD265F04104}" srcOrd="0" destOrd="0" presId="urn:microsoft.com/office/officeart/2005/8/layout/hierarchy1"/>
    <dgm:cxn modelId="{097B3C17-BA98-412D-B397-32E784355654}" type="presOf" srcId="{1ED9AFA2-D9DE-4B9A-BCA5-5EEE59C62CA7}" destId="{90C3D2E4-A41A-4D51-A309-0FFFC0C00FF7}" srcOrd="0" destOrd="0" presId="urn:microsoft.com/office/officeart/2005/8/layout/hierarchy1"/>
    <dgm:cxn modelId="{2739DDEB-7C0E-42E8-BCA7-84FEEA08F412}" type="presOf" srcId="{175A5470-6AA1-4011-97DB-C5EE77755FBF}" destId="{8C04AC5C-B7B4-4F41-93AA-EC4ECE643FE5}" srcOrd="0" destOrd="0" presId="urn:microsoft.com/office/officeart/2005/8/layout/hierarchy1"/>
    <dgm:cxn modelId="{F6132E64-43FF-4A5F-A4B9-23AC491B54C5}" type="presOf" srcId="{2476A2D9-1944-40AE-9C24-3E421CCA67BC}" destId="{BC996D72-9629-45F8-9232-5564B5CC050F}" srcOrd="0" destOrd="0" presId="urn:microsoft.com/office/officeart/2005/8/layout/hierarchy1"/>
    <dgm:cxn modelId="{CD2DBDA9-C864-4E97-904C-80F445261C31}" type="presOf" srcId="{7E01AC31-F4E2-4E52-A7B2-AA81732C6FD3}" destId="{1BA47267-28F4-470A-B3FB-929F47207371}" srcOrd="0" destOrd="0" presId="urn:microsoft.com/office/officeart/2005/8/layout/hierarchy1"/>
    <dgm:cxn modelId="{BA5B8E6E-36A2-4698-94A6-AEA8205E3E56}" type="presOf" srcId="{470B1CE1-5E6D-465F-9D92-A9E3D55168C9}" destId="{84E6AD9F-A381-4825-B76D-AB2B22F1D7D9}" srcOrd="0" destOrd="0" presId="urn:microsoft.com/office/officeart/2005/8/layout/hierarchy1"/>
    <dgm:cxn modelId="{7448E347-6F8F-4D8C-8931-26FBAD316AEB}" srcId="{F8AFAB65-4379-4B5E-B64A-509F2CC28113}" destId="{DCE7F132-4C1E-49F6-8031-5F8212CB028C}" srcOrd="2" destOrd="0" parTransId="{2A23F16A-947C-485A-9226-E3D0705A58A3}" sibTransId="{0937574F-6231-423E-A622-BCFEAD13A6DD}"/>
    <dgm:cxn modelId="{121D6A03-AAD2-4E13-B069-A2FF302A1308}" srcId="{7E01AC31-F4E2-4E52-A7B2-AA81732C6FD3}" destId="{2094326A-6930-492B-8692-A4B2C5D0494A}" srcOrd="1" destOrd="0" parTransId="{8F7471B0-5A2A-4BF6-B4FF-3E1B8667573E}" sibTransId="{1A1DCFFE-B0C8-4B27-98E5-D7E4E145D8B5}"/>
    <dgm:cxn modelId="{75AA7B90-8584-4DF3-93B0-52FC14B2BED6}" type="presOf" srcId="{87854FC9-2D18-4658-A1D7-F5B672C0E11D}" destId="{DF82D4B1-C868-462F-9E66-7A1213B6B6B7}" srcOrd="0" destOrd="0" presId="urn:microsoft.com/office/officeart/2005/8/layout/hierarchy1"/>
    <dgm:cxn modelId="{9DFEB900-1E3D-4C21-9747-12390F618EAC}" type="presOf" srcId="{7EE508EB-BDA8-4BE4-8EE6-40B7859DF16D}" destId="{3FCC3F3B-521D-4CE5-AA42-AB0A9488BC4B}" srcOrd="0" destOrd="0" presId="urn:microsoft.com/office/officeart/2005/8/layout/hierarchy1"/>
    <dgm:cxn modelId="{8EB4B3B2-A6AE-4D99-A52F-8DE0C5E486DE}" type="presOf" srcId="{01568C32-8476-4D4D-B82E-AFF1BF3E5AB2}" destId="{0EBA5A42-75A6-4B56-B786-7ECECC41B04E}" srcOrd="0" destOrd="0" presId="urn:microsoft.com/office/officeart/2005/8/layout/hierarchy1"/>
    <dgm:cxn modelId="{D16C3538-AC35-4F65-85C3-502729473C00}" srcId="{F8AFAB65-4379-4B5E-B64A-509F2CC28113}" destId="{7E01AC31-F4E2-4E52-A7B2-AA81732C6FD3}" srcOrd="5" destOrd="0" parTransId="{87854FC9-2D18-4658-A1D7-F5B672C0E11D}" sibTransId="{A48DC7F7-0F28-4375-9389-3D3ED94FBE07}"/>
    <dgm:cxn modelId="{702A9A85-C520-424C-A7A8-DF88FF6606CD}" type="presOf" srcId="{2094326A-6930-492B-8692-A4B2C5D0494A}" destId="{C85655D4-657C-48E9-ACAE-5433525A1139}" srcOrd="0" destOrd="0" presId="urn:microsoft.com/office/officeart/2005/8/layout/hierarchy1"/>
    <dgm:cxn modelId="{EDB75BDD-8337-45D8-834A-82E8ADB8CE63}" srcId="{F8AFAB65-4379-4B5E-B64A-509F2CC28113}" destId="{390BAF15-F085-434A-85A7-3FD5E35F94C2}" srcOrd="0" destOrd="0" parTransId="{7EE508EB-BDA8-4BE4-8EE6-40B7859DF16D}" sibTransId="{D588D4C5-1A1A-40CD-B98E-DBEA5CF6C74E}"/>
    <dgm:cxn modelId="{0121BBF3-AC27-4261-B2B8-45654795DEC4}" type="presOf" srcId="{EF212EB1-A4C8-4506-A921-8B49EEFD75FB}" destId="{8F243C3D-5975-48A6-86F6-FAF54B691851}" srcOrd="0" destOrd="0" presId="urn:microsoft.com/office/officeart/2005/8/layout/hierarchy1"/>
    <dgm:cxn modelId="{4106FA61-D6F9-4AAD-B223-A8357386DF86}" type="presOf" srcId="{2151ECAB-3752-41A9-A19F-92386F9469AB}" destId="{712949C9-34CB-4903-8D4D-44A6829DA08C}" srcOrd="0" destOrd="0" presId="urn:microsoft.com/office/officeart/2005/8/layout/hierarchy1"/>
    <dgm:cxn modelId="{2AABA4AE-37EE-4767-9863-9C15750963DE}" type="presOf" srcId="{2A23F16A-947C-485A-9226-E3D0705A58A3}" destId="{7A389983-2B0F-4D6F-8C18-FCE7116505D6}" srcOrd="0" destOrd="0" presId="urn:microsoft.com/office/officeart/2005/8/layout/hierarchy1"/>
    <dgm:cxn modelId="{CA89E710-FF47-447D-A673-9FD3A662D4B6}" type="presParOf" srcId="{ED5FE822-3E4C-48C1-851B-BCD265F04104}" destId="{79101761-FBA6-4EBF-8B98-83CBE1965FAF}" srcOrd="0" destOrd="0" presId="urn:microsoft.com/office/officeart/2005/8/layout/hierarchy1"/>
    <dgm:cxn modelId="{0F1C69FF-D32C-4FC9-B025-73504A78906B}" type="presParOf" srcId="{79101761-FBA6-4EBF-8B98-83CBE1965FAF}" destId="{93BBE68A-8B7E-4815-8DA1-B4D9C38CF841}" srcOrd="0" destOrd="0" presId="urn:microsoft.com/office/officeart/2005/8/layout/hierarchy1"/>
    <dgm:cxn modelId="{AB62FF16-1485-45E3-B41F-8FE6F14222A2}" type="presParOf" srcId="{93BBE68A-8B7E-4815-8DA1-B4D9C38CF841}" destId="{ADDC5834-0BEF-4409-8121-81E7E192271F}" srcOrd="0" destOrd="0" presId="urn:microsoft.com/office/officeart/2005/8/layout/hierarchy1"/>
    <dgm:cxn modelId="{28C93BD7-6CBF-4910-B178-CF05625D6B79}" type="presParOf" srcId="{93BBE68A-8B7E-4815-8DA1-B4D9C38CF841}" destId="{5C7218A3-FBF7-4225-9836-22724C91530A}" srcOrd="1" destOrd="0" presId="urn:microsoft.com/office/officeart/2005/8/layout/hierarchy1"/>
    <dgm:cxn modelId="{58B3D6C3-57C6-45F7-A732-055845CA8607}" type="presParOf" srcId="{79101761-FBA6-4EBF-8B98-83CBE1965FAF}" destId="{25A663DD-F272-489C-87A3-5401C0B91C45}" srcOrd="1" destOrd="0" presId="urn:microsoft.com/office/officeart/2005/8/layout/hierarchy1"/>
    <dgm:cxn modelId="{77F3B81F-F0D4-48DF-99EF-9AB46AF3E042}" type="presParOf" srcId="{25A663DD-F272-489C-87A3-5401C0B91C45}" destId="{3FCC3F3B-521D-4CE5-AA42-AB0A9488BC4B}" srcOrd="0" destOrd="0" presId="urn:microsoft.com/office/officeart/2005/8/layout/hierarchy1"/>
    <dgm:cxn modelId="{9CED29CC-7601-47B1-9D66-19276AFB2B90}" type="presParOf" srcId="{25A663DD-F272-489C-87A3-5401C0B91C45}" destId="{1A6633D2-EFD9-42A0-B6CD-021CF20769A7}" srcOrd="1" destOrd="0" presId="urn:microsoft.com/office/officeart/2005/8/layout/hierarchy1"/>
    <dgm:cxn modelId="{57A2788D-46B8-42B6-9B7C-559C52D6E44D}" type="presParOf" srcId="{1A6633D2-EFD9-42A0-B6CD-021CF20769A7}" destId="{A09B9F49-9943-4E67-8716-A88D81F21082}" srcOrd="0" destOrd="0" presId="urn:microsoft.com/office/officeart/2005/8/layout/hierarchy1"/>
    <dgm:cxn modelId="{A8AFCB32-489A-45B1-A837-D099FD3B07D8}" type="presParOf" srcId="{A09B9F49-9943-4E67-8716-A88D81F21082}" destId="{E8CC0E6F-7A26-49FF-BD9E-E40383485D57}" srcOrd="0" destOrd="0" presId="urn:microsoft.com/office/officeart/2005/8/layout/hierarchy1"/>
    <dgm:cxn modelId="{0E8AC838-12A8-446A-9DDB-A27621D67788}" type="presParOf" srcId="{A09B9F49-9943-4E67-8716-A88D81F21082}" destId="{14CF29E8-4E28-47E0-B2D0-1BB324A3916F}" srcOrd="1" destOrd="0" presId="urn:microsoft.com/office/officeart/2005/8/layout/hierarchy1"/>
    <dgm:cxn modelId="{5C21AECA-44C0-4C9F-8E64-BAA11916E581}" type="presParOf" srcId="{1A6633D2-EFD9-42A0-B6CD-021CF20769A7}" destId="{A66B7B94-3772-451B-AB04-25543E8CD903}" srcOrd="1" destOrd="0" presId="urn:microsoft.com/office/officeart/2005/8/layout/hierarchy1"/>
    <dgm:cxn modelId="{1D6AFF17-8ECC-4FDC-B49D-4ED19CA94B2B}" type="presParOf" srcId="{25A663DD-F272-489C-87A3-5401C0B91C45}" destId="{59B52859-1DA2-472E-8E94-6EF183D85E9C}" srcOrd="2" destOrd="0" presId="urn:microsoft.com/office/officeart/2005/8/layout/hierarchy1"/>
    <dgm:cxn modelId="{1EA65B4E-D38C-4536-B701-EE9630B5F062}" type="presParOf" srcId="{25A663DD-F272-489C-87A3-5401C0B91C45}" destId="{61D22B34-9294-45CB-B871-C16277210563}" srcOrd="3" destOrd="0" presId="urn:microsoft.com/office/officeart/2005/8/layout/hierarchy1"/>
    <dgm:cxn modelId="{D695D441-EAE5-4A99-8CFF-9B6E8412A29D}" type="presParOf" srcId="{61D22B34-9294-45CB-B871-C16277210563}" destId="{27A49110-9576-4A2F-AB95-B037F11B0F4F}" srcOrd="0" destOrd="0" presId="urn:microsoft.com/office/officeart/2005/8/layout/hierarchy1"/>
    <dgm:cxn modelId="{5260E8DA-ABB8-48A1-93AC-E1110F734ED4}" type="presParOf" srcId="{27A49110-9576-4A2F-AB95-B037F11B0F4F}" destId="{33183DDD-83EF-484D-8432-17D0A0712B89}" srcOrd="0" destOrd="0" presId="urn:microsoft.com/office/officeart/2005/8/layout/hierarchy1"/>
    <dgm:cxn modelId="{C863D390-5E92-4A5C-9689-1A904D68244D}" type="presParOf" srcId="{27A49110-9576-4A2F-AB95-B037F11B0F4F}" destId="{0EBA5A42-75A6-4B56-B786-7ECECC41B04E}" srcOrd="1" destOrd="0" presId="urn:microsoft.com/office/officeart/2005/8/layout/hierarchy1"/>
    <dgm:cxn modelId="{B237BE56-6337-40DE-84F1-49B135FAF2DE}" type="presParOf" srcId="{61D22B34-9294-45CB-B871-C16277210563}" destId="{133A89A7-3259-4896-976B-8F98DBCCDBFC}" srcOrd="1" destOrd="0" presId="urn:microsoft.com/office/officeart/2005/8/layout/hierarchy1"/>
    <dgm:cxn modelId="{A73696F3-BC9B-4CA8-94B4-C17A52CDB6BA}" type="presParOf" srcId="{25A663DD-F272-489C-87A3-5401C0B91C45}" destId="{7A389983-2B0F-4D6F-8C18-FCE7116505D6}" srcOrd="4" destOrd="0" presId="urn:microsoft.com/office/officeart/2005/8/layout/hierarchy1"/>
    <dgm:cxn modelId="{ACB77A47-08F3-4534-9C32-7C21925226E2}" type="presParOf" srcId="{25A663DD-F272-489C-87A3-5401C0B91C45}" destId="{34EF28AA-B699-4DB1-B2D9-24864E0848B9}" srcOrd="5" destOrd="0" presId="urn:microsoft.com/office/officeart/2005/8/layout/hierarchy1"/>
    <dgm:cxn modelId="{6443ABD2-7CB5-4763-971F-DF626D93F135}" type="presParOf" srcId="{34EF28AA-B699-4DB1-B2D9-24864E0848B9}" destId="{27A15ADF-490B-48F9-8E18-AE7E889B31C3}" srcOrd="0" destOrd="0" presId="urn:microsoft.com/office/officeart/2005/8/layout/hierarchy1"/>
    <dgm:cxn modelId="{B3977C8D-3A80-4F91-8995-7D37232F0B6F}" type="presParOf" srcId="{27A15ADF-490B-48F9-8E18-AE7E889B31C3}" destId="{49B5BDB3-0915-4BC4-8247-4276354EA906}" srcOrd="0" destOrd="0" presId="urn:microsoft.com/office/officeart/2005/8/layout/hierarchy1"/>
    <dgm:cxn modelId="{5881680F-A4E0-4ADB-8DFD-639AE8EF9D18}" type="presParOf" srcId="{27A15ADF-490B-48F9-8E18-AE7E889B31C3}" destId="{B0FCD4EB-25A9-438E-A301-39DB83C89BD4}" srcOrd="1" destOrd="0" presId="urn:microsoft.com/office/officeart/2005/8/layout/hierarchy1"/>
    <dgm:cxn modelId="{BC44D3E1-F388-422D-83C1-D0DFCD6274C5}" type="presParOf" srcId="{34EF28AA-B699-4DB1-B2D9-24864E0848B9}" destId="{FA3074B7-ED2C-44CA-8F14-DAECE01225A6}" srcOrd="1" destOrd="0" presId="urn:microsoft.com/office/officeart/2005/8/layout/hierarchy1"/>
    <dgm:cxn modelId="{7C082743-D655-4B0F-8066-FCE020EFA2E1}" type="presParOf" srcId="{25A663DD-F272-489C-87A3-5401C0B91C45}" destId="{90C3D2E4-A41A-4D51-A309-0FFFC0C00FF7}" srcOrd="6" destOrd="0" presId="urn:microsoft.com/office/officeart/2005/8/layout/hierarchy1"/>
    <dgm:cxn modelId="{18C331BA-5C6F-4343-9EE9-6892FAA29003}" type="presParOf" srcId="{25A663DD-F272-489C-87A3-5401C0B91C45}" destId="{451D11C5-227F-4304-8201-D48C9BFC2F5A}" srcOrd="7" destOrd="0" presId="urn:microsoft.com/office/officeart/2005/8/layout/hierarchy1"/>
    <dgm:cxn modelId="{43E46A78-81C8-4B34-A93F-B8D15AEA8304}" type="presParOf" srcId="{451D11C5-227F-4304-8201-D48C9BFC2F5A}" destId="{6FD04075-8254-4B4E-8037-EC965CE22AA1}" srcOrd="0" destOrd="0" presId="urn:microsoft.com/office/officeart/2005/8/layout/hierarchy1"/>
    <dgm:cxn modelId="{6CA163B2-6BF3-400C-AE2F-A889A6850D58}" type="presParOf" srcId="{6FD04075-8254-4B4E-8037-EC965CE22AA1}" destId="{15B4364E-EC4D-4184-81C7-A56A695E0897}" srcOrd="0" destOrd="0" presId="urn:microsoft.com/office/officeart/2005/8/layout/hierarchy1"/>
    <dgm:cxn modelId="{1D686A27-176D-46EE-B44E-7611A02719E1}" type="presParOf" srcId="{6FD04075-8254-4B4E-8037-EC965CE22AA1}" destId="{FBC64613-BC31-43BF-BAB5-F78ABE830828}" srcOrd="1" destOrd="0" presId="urn:microsoft.com/office/officeart/2005/8/layout/hierarchy1"/>
    <dgm:cxn modelId="{6462F7BF-0E69-4D21-9C75-C12DC3D80E86}" type="presParOf" srcId="{451D11C5-227F-4304-8201-D48C9BFC2F5A}" destId="{8721BD15-0C6C-408B-8B49-9A688DAF1F0A}" srcOrd="1" destOrd="0" presId="urn:microsoft.com/office/officeart/2005/8/layout/hierarchy1"/>
    <dgm:cxn modelId="{A08BAC76-A4A7-4544-8E60-1C82EFA2BDC2}" type="presParOf" srcId="{25A663DD-F272-489C-87A3-5401C0B91C45}" destId="{8F243C3D-5975-48A6-86F6-FAF54B691851}" srcOrd="8" destOrd="0" presId="urn:microsoft.com/office/officeart/2005/8/layout/hierarchy1"/>
    <dgm:cxn modelId="{660B66F8-95BB-4704-801E-4E359FC62532}" type="presParOf" srcId="{25A663DD-F272-489C-87A3-5401C0B91C45}" destId="{80A80C79-032F-4E70-AE85-3C8D4E7C9208}" srcOrd="9" destOrd="0" presId="urn:microsoft.com/office/officeart/2005/8/layout/hierarchy1"/>
    <dgm:cxn modelId="{8B726D03-9EFE-4CFF-8777-C9238E8E232E}" type="presParOf" srcId="{80A80C79-032F-4E70-AE85-3C8D4E7C9208}" destId="{5CBD37B2-0CB4-4E9D-92DD-1A4775193636}" srcOrd="0" destOrd="0" presId="urn:microsoft.com/office/officeart/2005/8/layout/hierarchy1"/>
    <dgm:cxn modelId="{F1AD6F91-36B9-4FB4-9AD0-3CED32A87560}" type="presParOf" srcId="{5CBD37B2-0CB4-4E9D-92DD-1A4775193636}" destId="{3CDC5107-CCE5-453B-9750-1694E27DBEA6}" srcOrd="0" destOrd="0" presId="urn:microsoft.com/office/officeart/2005/8/layout/hierarchy1"/>
    <dgm:cxn modelId="{92FFCA48-0CCC-4842-AF1B-3E5F1C2CB21D}" type="presParOf" srcId="{5CBD37B2-0CB4-4E9D-92DD-1A4775193636}" destId="{38DF16EE-1CE3-42F0-BCE5-F78F0730567A}" srcOrd="1" destOrd="0" presId="urn:microsoft.com/office/officeart/2005/8/layout/hierarchy1"/>
    <dgm:cxn modelId="{7834038D-C9DD-46E6-93F2-539CB5E96663}" type="presParOf" srcId="{80A80C79-032F-4E70-AE85-3C8D4E7C9208}" destId="{9D270584-196D-4B7A-89FA-9A8D6D21763F}" srcOrd="1" destOrd="0" presId="urn:microsoft.com/office/officeart/2005/8/layout/hierarchy1"/>
    <dgm:cxn modelId="{5E2FD54A-EE7D-43A7-9BCB-662E87DBA122}" type="presParOf" srcId="{9D270584-196D-4B7A-89FA-9A8D6D21763F}" destId="{0C98B2DE-1D7E-4B1E-93EB-CF827895A3C7}" srcOrd="0" destOrd="0" presId="urn:microsoft.com/office/officeart/2005/8/layout/hierarchy1"/>
    <dgm:cxn modelId="{B604B065-6B5C-42E2-989C-79AD8B4D4DAD}" type="presParOf" srcId="{9D270584-196D-4B7A-89FA-9A8D6D21763F}" destId="{6BAAD174-57DB-4994-A5C6-D48F9D3F8834}" srcOrd="1" destOrd="0" presId="urn:microsoft.com/office/officeart/2005/8/layout/hierarchy1"/>
    <dgm:cxn modelId="{9B820CAC-0D75-4446-8CE6-E4CD3D12A035}" type="presParOf" srcId="{6BAAD174-57DB-4994-A5C6-D48F9D3F8834}" destId="{E315C859-10E3-4D8C-9B0A-DBA2FB908984}" srcOrd="0" destOrd="0" presId="urn:microsoft.com/office/officeart/2005/8/layout/hierarchy1"/>
    <dgm:cxn modelId="{FDBB4089-4E75-4468-B8B5-45E800AE7031}" type="presParOf" srcId="{E315C859-10E3-4D8C-9B0A-DBA2FB908984}" destId="{76DE5710-37EF-4B24-9235-F8BB7B18D6E0}" srcOrd="0" destOrd="0" presId="urn:microsoft.com/office/officeart/2005/8/layout/hierarchy1"/>
    <dgm:cxn modelId="{BC62E476-F377-45D0-9832-9140F3837CDF}" type="presParOf" srcId="{E315C859-10E3-4D8C-9B0A-DBA2FB908984}" destId="{712949C9-34CB-4903-8D4D-44A6829DA08C}" srcOrd="1" destOrd="0" presId="urn:microsoft.com/office/officeart/2005/8/layout/hierarchy1"/>
    <dgm:cxn modelId="{34BA82C3-C8A6-46CB-B98B-34561D3DF51E}" type="presParOf" srcId="{6BAAD174-57DB-4994-A5C6-D48F9D3F8834}" destId="{ECA991A0-028A-47D7-B2A2-724C7D8AEBAF}" srcOrd="1" destOrd="0" presId="urn:microsoft.com/office/officeart/2005/8/layout/hierarchy1"/>
    <dgm:cxn modelId="{2462C413-CF66-4FC9-ABC7-E08407E517DC}" type="presParOf" srcId="{25A663DD-F272-489C-87A3-5401C0B91C45}" destId="{DF82D4B1-C868-462F-9E66-7A1213B6B6B7}" srcOrd="10" destOrd="0" presId="urn:microsoft.com/office/officeart/2005/8/layout/hierarchy1"/>
    <dgm:cxn modelId="{7FF97F85-C74F-4ADB-9507-7AED83773718}" type="presParOf" srcId="{25A663DD-F272-489C-87A3-5401C0B91C45}" destId="{8E02BC43-B73C-45E0-81FF-B4B9791BA905}" srcOrd="11" destOrd="0" presId="urn:microsoft.com/office/officeart/2005/8/layout/hierarchy1"/>
    <dgm:cxn modelId="{8B78C95B-52D1-4234-B6FE-00F3C1777288}" type="presParOf" srcId="{8E02BC43-B73C-45E0-81FF-B4B9791BA905}" destId="{225319A3-2D82-4599-9398-7DB2C45569AC}" srcOrd="0" destOrd="0" presId="urn:microsoft.com/office/officeart/2005/8/layout/hierarchy1"/>
    <dgm:cxn modelId="{F92D4B0F-7630-4D30-A5D1-56CF871A878F}" type="presParOf" srcId="{225319A3-2D82-4599-9398-7DB2C45569AC}" destId="{ECE2F515-01A6-451D-B04F-9DDD872CA90E}" srcOrd="0" destOrd="0" presId="urn:microsoft.com/office/officeart/2005/8/layout/hierarchy1"/>
    <dgm:cxn modelId="{D483B8E4-929E-432B-A655-42CD46A1E014}" type="presParOf" srcId="{225319A3-2D82-4599-9398-7DB2C45569AC}" destId="{1BA47267-28F4-470A-B3FB-929F47207371}" srcOrd="1" destOrd="0" presId="urn:microsoft.com/office/officeart/2005/8/layout/hierarchy1"/>
    <dgm:cxn modelId="{AE771CAC-5A86-469F-A5EA-C9E3915F5C78}" type="presParOf" srcId="{8E02BC43-B73C-45E0-81FF-B4B9791BA905}" destId="{6191CB00-D9B7-42AF-8A00-8E3C583A44C9}" srcOrd="1" destOrd="0" presId="urn:microsoft.com/office/officeart/2005/8/layout/hierarchy1"/>
    <dgm:cxn modelId="{5F8640B8-1851-46D8-BDB3-DB9EFAA67E77}" type="presParOf" srcId="{6191CB00-D9B7-42AF-8A00-8E3C583A44C9}" destId="{84C44478-23E9-4DAE-8FD3-7DE96A4F0FCB}" srcOrd="0" destOrd="0" presId="urn:microsoft.com/office/officeart/2005/8/layout/hierarchy1"/>
    <dgm:cxn modelId="{690A2C84-C588-4C52-AA8D-FEA8C5570593}" type="presParOf" srcId="{6191CB00-D9B7-42AF-8A00-8E3C583A44C9}" destId="{E64942F6-839C-4AFD-8C99-1B8DAE31839F}" srcOrd="1" destOrd="0" presId="urn:microsoft.com/office/officeart/2005/8/layout/hierarchy1"/>
    <dgm:cxn modelId="{FE172D93-DCF0-418C-B15D-A0117616CBE7}" type="presParOf" srcId="{E64942F6-839C-4AFD-8C99-1B8DAE31839F}" destId="{5ACB815A-842F-4F7F-A33B-07885CEC42AD}" srcOrd="0" destOrd="0" presId="urn:microsoft.com/office/officeart/2005/8/layout/hierarchy1"/>
    <dgm:cxn modelId="{4DBD7262-A686-4DDB-8147-66F19EBA01E5}" type="presParOf" srcId="{5ACB815A-842F-4F7F-A33B-07885CEC42AD}" destId="{E0608B04-CB2E-47B5-9A18-730CE6D75C5F}" srcOrd="0" destOrd="0" presId="urn:microsoft.com/office/officeart/2005/8/layout/hierarchy1"/>
    <dgm:cxn modelId="{1DEA91AD-DEA3-4491-AD26-89BBDEDEA9D9}" type="presParOf" srcId="{5ACB815A-842F-4F7F-A33B-07885CEC42AD}" destId="{C3D56CCC-80BC-4A6B-B8C7-3A0633E3473F}" srcOrd="1" destOrd="0" presId="urn:microsoft.com/office/officeart/2005/8/layout/hierarchy1"/>
    <dgm:cxn modelId="{65815F31-5DE3-4291-8A5D-BDFA4AA0C9AD}" type="presParOf" srcId="{E64942F6-839C-4AFD-8C99-1B8DAE31839F}" destId="{8CE51AD6-9A03-4AAE-8B7C-C3AC69D44334}" srcOrd="1" destOrd="0" presId="urn:microsoft.com/office/officeart/2005/8/layout/hierarchy1"/>
    <dgm:cxn modelId="{1683CF43-0F2B-439A-BDBE-D4B8BE1545F6}" type="presParOf" srcId="{6191CB00-D9B7-42AF-8A00-8E3C583A44C9}" destId="{00726977-7512-46D5-942E-FBFDF5541222}" srcOrd="2" destOrd="0" presId="urn:microsoft.com/office/officeart/2005/8/layout/hierarchy1"/>
    <dgm:cxn modelId="{64A5C50D-5B3B-428A-A8E4-7D2B0DEF5CCD}" type="presParOf" srcId="{6191CB00-D9B7-42AF-8A00-8E3C583A44C9}" destId="{D285B24A-1CF9-488A-B035-A8E1C3F0CCD0}" srcOrd="3" destOrd="0" presId="urn:microsoft.com/office/officeart/2005/8/layout/hierarchy1"/>
    <dgm:cxn modelId="{14A8DF51-1B48-4B54-B25E-DE2A8A79B53A}" type="presParOf" srcId="{D285B24A-1CF9-488A-B035-A8E1C3F0CCD0}" destId="{CA83BFDE-A14E-4B32-837B-34CEF8E0F278}" srcOrd="0" destOrd="0" presId="urn:microsoft.com/office/officeart/2005/8/layout/hierarchy1"/>
    <dgm:cxn modelId="{FB340621-8F02-4CD1-BEF1-54CB0625F5BB}" type="presParOf" srcId="{CA83BFDE-A14E-4B32-837B-34CEF8E0F278}" destId="{5F95015F-426A-4551-A2A8-B6811C086C46}" srcOrd="0" destOrd="0" presId="urn:microsoft.com/office/officeart/2005/8/layout/hierarchy1"/>
    <dgm:cxn modelId="{23AE39F7-47CB-4220-A2BE-3BAD1ADD015D}" type="presParOf" srcId="{CA83BFDE-A14E-4B32-837B-34CEF8E0F278}" destId="{C85655D4-657C-48E9-ACAE-5433525A1139}" srcOrd="1" destOrd="0" presId="urn:microsoft.com/office/officeart/2005/8/layout/hierarchy1"/>
    <dgm:cxn modelId="{EC92B2ED-747D-4F0E-AC35-19C4F5DD9596}" type="presParOf" srcId="{D285B24A-1CF9-488A-B035-A8E1C3F0CCD0}" destId="{7B4DFF29-7129-451B-9B21-852768D64A44}" srcOrd="1" destOrd="0" presId="urn:microsoft.com/office/officeart/2005/8/layout/hierarchy1"/>
    <dgm:cxn modelId="{844CF6BB-FEF8-44C9-9237-76EF3C0E85A6}" type="presParOf" srcId="{6191CB00-D9B7-42AF-8A00-8E3C583A44C9}" destId="{8C04AC5C-B7B4-4F41-93AA-EC4ECE643FE5}" srcOrd="4" destOrd="0" presId="urn:microsoft.com/office/officeart/2005/8/layout/hierarchy1"/>
    <dgm:cxn modelId="{C965046F-C2BC-4921-A28B-EB8377EA1D5B}" type="presParOf" srcId="{6191CB00-D9B7-42AF-8A00-8E3C583A44C9}" destId="{DF130085-094D-4689-BA16-BB1DD41300CA}" srcOrd="5" destOrd="0" presId="urn:microsoft.com/office/officeart/2005/8/layout/hierarchy1"/>
    <dgm:cxn modelId="{181A7434-806E-452D-9629-58B2B78DF14C}" type="presParOf" srcId="{DF130085-094D-4689-BA16-BB1DD41300CA}" destId="{51071064-4670-4CDE-9A11-E863D06D1CDF}" srcOrd="0" destOrd="0" presId="urn:microsoft.com/office/officeart/2005/8/layout/hierarchy1"/>
    <dgm:cxn modelId="{0047A5B1-F997-48A7-8F63-7301E44BCC05}" type="presParOf" srcId="{51071064-4670-4CDE-9A11-E863D06D1CDF}" destId="{348F2087-21C3-4DBB-A5C1-E041A9CCA87E}" srcOrd="0" destOrd="0" presId="urn:microsoft.com/office/officeart/2005/8/layout/hierarchy1"/>
    <dgm:cxn modelId="{A506D010-63ED-4ABB-ACDB-4C1B73C7E3CB}" type="presParOf" srcId="{51071064-4670-4CDE-9A11-E863D06D1CDF}" destId="{BC996D72-9629-45F8-9232-5564B5CC050F}" srcOrd="1" destOrd="0" presId="urn:microsoft.com/office/officeart/2005/8/layout/hierarchy1"/>
    <dgm:cxn modelId="{C1E67783-6EC7-41E2-8822-4E1910BCE5D2}" type="presParOf" srcId="{DF130085-094D-4689-BA16-BB1DD41300CA}" destId="{FF32BFAB-702E-4683-9653-F66F9E80C896}" srcOrd="1" destOrd="0" presId="urn:microsoft.com/office/officeart/2005/8/layout/hierarchy1"/>
    <dgm:cxn modelId="{F3CA5CFB-F518-4942-B230-3973D1AB976D}" type="presParOf" srcId="{6191CB00-D9B7-42AF-8A00-8E3C583A44C9}" destId="{9A731FE6-BAE8-4189-AEEF-21A7585EE871}" srcOrd="6" destOrd="0" presId="urn:microsoft.com/office/officeart/2005/8/layout/hierarchy1"/>
    <dgm:cxn modelId="{08B6653E-03FD-40A2-9C5E-4E79D0C8E119}" type="presParOf" srcId="{6191CB00-D9B7-42AF-8A00-8E3C583A44C9}" destId="{1A3D5B36-0094-4292-B2F8-F29779190D4B}" srcOrd="7" destOrd="0" presId="urn:microsoft.com/office/officeart/2005/8/layout/hierarchy1"/>
    <dgm:cxn modelId="{94C161FD-A66E-4506-908E-A11806033F36}" type="presParOf" srcId="{1A3D5B36-0094-4292-B2F8-F29779190D4B}" destId="{4AAD2256-F284-4B86-A9FC-66EFF554FD2C}" srcOrd="0" destOrd="0" presId="urn:microsoft.com/office/officeart/2005/8/layout/hierarchy1"/>
    <dgm:cxn modelId="{63258608-3A1F-4B31-9DC0-6A9E712D8B78}" type="presParOf" srcId="{4AAD2256-F284-4B86-A9FC-66EFF554FD2C}" destId="{FC874513-9CB4-4B5C-9C61-3500D9960F9C}" srcOrd="0" destOrd="0" presId="urn:microsoft.com/office/officeart/2005/8/layout/hierarchy1"/>
    <dgm:cxn modelId="{FC72D7DE-1515-4B49-A523-C7E114614BD2}" type="presParOf" srcId="{4AAD2256-F284-4B86-A9FC-66EFF554FD2C}" destId="{84E6AD9F-A381-4825-B76D-AB2B22F1D7D9}" srcOrd="1" destOrd="0" presId="urn:microsoft.com/office/officeart/2005/8/layout/hierarchy1"/>
    <dgm:cxn modelId="{71D493AC-3971-42C5-84D2-209ECDBEA6D9}" type="presParOf" srcId="{1A3D5B36-0094-4292-B2F8-F29779190D4B}" destId="{FA042FEE-B4B6-4365-917C-9A04B0FBBD93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B233-6377-4E3C-8456-78873EE5F79F}" type="datetimeFigureOut">
              <a:rPr lang="en-US" smtClean="0"/>
              <a:pPr/>
              <a:t>7/10/2012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07F9-64FE-43F7-8A3D-FC302199CD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B233-6377-4E3C-8456-78873EE5F79F}" type="datetimeFigureOut">
              <a:rPr lang="en-US" smtClean="0"/>
              <a:pPr/>
              <a:t>7/10/2012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07F9-64FE-43F7-8A3D-FC302199CD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B233-6377-4E3C-8456-78873EE5F79F}" type="datetimeFigureOut">
              <a:rPr lang="en-US" smtClean="0"/>
              <a:pPr/>
              <a:t>7/10/2012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07F9-64FE-43F7-8A3D-FC302199CD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B233-6377-4E3C-8456-78873EE5F79F}" type="datetimeFigureOut">
              <a:rPr lang="en-US" smtClean="0"/>
              <a:pPr/>
              <a:t>7/10/2012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07F9-64FE-43F7-8A3D-FC302199CD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B233-6377-4E3C-8456-78873EE5F79F}" type="datetimeFigureOut">
              <a:rPr lang="en-US" smtClean="0"/>
              <a:pPr/>
              <a:t>7/10/2012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07F9-64FE-43F7-8A3D-FC302199CD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B233-6377-4E3C-8456-78873EE5F79F}" type="datetimeFigureOut">
              <a:rPr lang="en-US" smtClean="0"/>
              <a:pPr/>
              <a:t>7/10/2012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07F9-64FE-43F7-8A3D-FC302199CD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B233-6377-4E3C-8456-78873EE5F79F}" type="datetimeFigureOut">
              <a:rPr lang="en-US" smtClean="0"/>
              <a:pPr/>
              <a:t>7/10/2012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07F9-64FE-43F7-8A3D-FC302199CD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B233-6377-4E3C-8456-78873EE5F79F}" type="datetimeFigureOut">
              <a:rPr lang="en-US" smtClean="0"/>
              <a:pPr/>
              <a:t>7/10/2012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07F9-64FE-43F7-8A3D-FC302199CD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B233-6377-4E3C-8456-78873EE5F79F}" type="datetimeFigureOut">
              <a:rPr lang="en-US" smtClean="0"/>
              <a:pPr/>
              <a:t>7/10/2012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07F9-64FE-43F7-8A3D-FC302199CD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B233-6377-4E3C-8456-78873EE5F79F}" type="datetimeFigureOut">
              <a:rPr lang="en-US" smtClean="0"/>
              <a:pPr/>
              <a:t>7/10/2012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07F9-64FE-43F7-8A3D-FC302199CD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B233-6377-4E3C-8456-78873EE5F79F}" type="datetimeFigureOut">
              <a:rPr lang="en-US" smtClean="0"/>
              <a:pPr/>
              <a:t>7/10/2012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07F9-64FE-43F7-8A3D-FC302199CD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FB233-6377-4E3C-8456-78873EE5F79F}" type="datetimeFigureOut">
              <a:rPr lang="en-US" smtClean="0"/>
              <a:pPr/>
              <a:t>7/10/2012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07F9-64FE-43F7-8A3D-FC302199CD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tesfaye57@yahoo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fmp-farmsos.org/SSLFM/SSLFM%20Resources/BG%20Profile%2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371599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PhD Proposal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71600"/>
            <a:ext cx="9144000" cy="54864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Title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Documentation and Grammatical Description of Komo </a:t>
            </a: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Candidate: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Tesfaye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Negash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Supervisors: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Wondwosen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Tesfaye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Dr. Anne-Christie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Hellenthal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Date: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Feb. 27, 2012 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Tesfaye's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PhD proposal  presentation                1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(Cont’d)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Background of the Study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sz="3600" dirty="0" smtClean="0"/>
          </a:p>
          <a:p>
            <a:pPr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Tree diagram of the Nilo-Saharan super family (Adopted from Greenberg 1963 and 1970 in Bender 1976:5)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Tesfaye's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PhD proposal  presentation                            3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Continued to the next page</a:t>
            </a:r>
          </a:p>
          <a:p>
            <a:pPr>
              <a:buNone/>
            </a:pP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304800" y="685800"/>
          <a:ext cx="8458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Statements of the Problem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least described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endangered</a:t>
            </a:r>
            <a:r>
              <a:rPr lang="en-US" dirty="0" smtClean="0"/>
              <a:t> languages of Ethiopia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According to UNESCO, it is “</a:t>
            </a:r>
            <a:r>
              <a:rPr lang="en-US" dirty="0" smtClean="0">
                <a:solidFill>
                  <a:srgbClr val="FF0000"/>
                </a:solidFill>
              </a:rPr>
              <a:t>definitely endangered language</a:t>
            </a:r>
            <a:r>
              <a:rPr lang="en-US" dirty="0" smtClean="0"/>
              <a:t>”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It might well be extinct in the course of only a few years time. As a result :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not only the</a:t>
            </a:r>
            <a:r>
              <a:rPr lang="en-US" dirty="0" smtClean="0">
                <a:solidFill>
                  <a:srgbClr val="FF0000"/>
                </a:solidFill>
              </a:rPr>
              <a:t> language </a:t>
            </a:r>
            <a:r>
              <a:rPr lang="en-US" dirty="0" smtClean="0"/>
              <a:t>as such faces extinction, but also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indigenous knowledge </a:t>
            </a:r>
            <a:r>
              <a:rPr lang="en-US" dirty="0" smtClean="0"/>
              <a:t>and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the </a:t>
            </a:r>
            <a:r>
              <a:rPr lang="en-US" dirty="0" smtClean="0">
                <a:solidFill>
                  <a:srgbClr val="FF0000"/>
                </a:solidFill>
              </a:rPr>
              <a:t>cultural heritage</a:t>
            </a:r>
            <a:r>
              <a:rPr lang="en-US" dirty="0" smtClean="0"/>
              <a:t> tied to the language face extinction.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to preserve the wealth of </a:t>
            </a:r>
            <a:r>
              <a:rPr lang="en-US" dirty="0" smtClean="0">
                <a:solidFill>
                  <a:srgbClr val="FF0000"/>
                </a:solidFill>
              </a:rPr>
              <a:t>human language </a:t>
            </a:r>
            <a:r>
              <a:rPr lang="en-US" dirty="0" smtClean="0"/>
              <a:t>means to preserve the wealth of </a:t>
            </a:r>
            <a:r>
              <a:rPr lang="en-US" dirty="0" smtClean="0">
                <a:solidFill>
                  <a:srgbClr val="FF0000"/>
                </a:solidFill>
              </a:rPr>
              <a:t>human knowledge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The primary motive for the project proposed here is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contribute</a:t>
            </a:r>
            <a:r>
              <a:rPr lang="en-US" dirty="0" smtClean="0"/>
              <a:t> to international efforts </a:t>
            </a:r>
            <a:r>
              <a:rPr lang="en-US" dirty="0" smtClean="0">
                <a:solidFill>
                  <a:srgbClr val="FF0000"/>
                </a:solidFill>
              </a:rPr>
              <a:t>to safeguard the definitely endangered language Komo</a:t>
            </a:r>
            <a:r>
              <a:rPr lang="en-US" dirty="0" smtClean="0"/>
              <a:t>, its associated </a:t>
            </a:r>
            <a:r>
              <a:rPr lang="en-US" dirty="0" smtClean="0">
                <a:solidFill>
                  <a:srgbClr val="FF0000"/>
                </a:solidFill>
              </a:rPr>
              <a:t>indigenous knowledge</a:t>
            </a:r>
            <a:r>
              <a:rPr lang="en-US" dirty="0" smtClean="0"/>
              <a:t>, and also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to write a </a:t>
            </a:r>
            <a:r>
              <a:rPr lang="en-US" dirty="0" smtClean="0">
                <a:solidFill>
                  <a:srgbClr val="FF0000"/>
                </a:solidFill>
              </a:rPr>
              <a:t>comprehensive grammar </a:t>
            </a:r>
            <a:r>
              <a:rPr lang="en-US" dirty="0" smtClean="0"/>
              <a:t>of the language. </a:t>
            </a:r>
          </a:p>
          <a:p>
            <a:pPr lvl="1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Tesfaye's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PhD proposal  presentation                                               3</a:t>
            </a:r>
          </a:p>
          <a:p>
            <a:pPr lvl="1">
              <a:buNone/>
            </a:pP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600" b="1" dirty="0" smtClean="0"/>
              <a:t>Review of Related Literature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materials available in Komo language are: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very little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if not nil.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Some of these works are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sketchy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some of them are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reports written on the sociolinguistic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situation of the language and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some of them are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simple collection of lexical items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what follows, I shall give a brief summary of each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these works .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None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Tesfaye's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PhD proposal  presentation                                               3</a:t>
            </a: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Continued to the next page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Cont’d </a:t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/>
              <a:t>Review of Related Literature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According to 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Siebert (2007:421),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Burn (1947), in his sketchy grammatical description, identified </a:t>
            </a:r>
            <a:r>
              <a:rPr lang="en-US" sz="3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 consonants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five labials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{voiced implosive},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nine alveolar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{voiced implosive},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one alveopalatal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š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three velars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three glottals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ṣ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ˀ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”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two semivowels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</a:p>
          <a:p>
            <a:pPr lvl="1">
              <a:buFont typeface="Wingdings" pitchFamily="2" charset="2"/>
              <a:buChar char="Ø"/>
            </a:pP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ten vowels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e-IL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כ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ã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ĩ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ε᷉ 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language also has five diphthongs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εi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e-IL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כ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pPr>
              <a:buFont typeface="Wingdings" pitchFamily="2" charset="2"/>
              <a:buChar char="v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He also identified 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four significant tone levels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mid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norm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(?) and 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low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 However, the question mark shows that the “norm” level is not confirmed but it is more likely to be in the language.</a:t>
            </a:r>
          </a:p>
          <a:p>
            <a:pPr>
              <a:buFont typeface="Wingdings" pitchFamily="2" charset="2"/>
              <a:buChar char="v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Regarding the word order, he says that the basic word order of the language is 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Subject-Verb-Object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; but, 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Verb-Subject-Object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is also possible. 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Siebert (2007:421)</a:t>
            </a:r>
          </a:p>
          <a:p>
            <a:pPr>
              <a:buNone/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The grammatical description is </a:t>
            </a:r>
            <a:r>
              <a:rPr lang="en-US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sketchy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done for the sake of bible</a:t>
            </a:r>
          </a:p>
          <a:p>
            <a:pPr>
              <a:buNone/>
            </a:pPr>
            <a:r>
              <a:rPr lang="en-US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Transcription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, and  </a:t>
            </a:r>
            <a:r>
              <a:rPr lang="en-US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 exhaustive description </a:t>
            </a:r>
          </a:p>
          <a:p>
            <a:pPr marL="342900" lvl="1" indent="-342900"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None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Tesfaye's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PhD proposal  presentation                                                                         3</a:t>
            </a: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Continued to the next page</a:t>
            </a:r>
          </a:p>
          <a:p>
            <a:pPr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Cont’d 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/>
              <a:t>Review of Related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Teshome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(2008) also gives a brief phonological description of Komo.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 identifies 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twenty four consonants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five bilabials  “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’,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”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one labiodentals  “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”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eleven alveolar  “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{implosive},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one palatal  “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”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four velar “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”  and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two glottal “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”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seven vowels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he-I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כ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“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 also states that “In the distribution of the consonant phonemes only /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ň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did not occur in word medial and final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position.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 word final occurrences of the consonants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 and /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were recorded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.” 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Teshome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 2008:1-12 ) </a:t>
            </a:r>
          </a:p>
          <a:p>
            <a:pPr marL="342900" lvl="1" indent="-342900"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None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Tesfaye's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PhD proposal  presentation                                                           3</a:t>
            </a: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Continued to the next page</a:t>
            </a:r>
          </a:p>
          <a:p>
            <a:pPr>
              <a:buNone/>
            </a:pP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Cont’d 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/>
              <a:t>Review of Related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The other works on the language are the </a:t>
            </a:r>
            <a:r>
              <a:rPr lang="en-US" dirty="0" smtClean="0">
                <a:solidFill>
                  <a:srgbClr val="FF0000"/>
                </a:solidFill>
              </a:rPr>
              <a:t>sociolinguistic survey reports</a:t>
            </a:r>
            <a:r>
              <a:rPr lang="en-US" dirty="0" smtClean="0"/>
              <a:t> which were done by SIL Ethiopia.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For example, Klaus and </a:t>
            </a:r>
            <a:r>
              <a:rPr lang="en-US" dirty="0" err="1" smtClean="0"/>
              <a:t>Wedekind</a:t>
            </a:r>
            <a:r>
              <a:rPr lang="en-US" dirty="0" smtClean="0"/>
              <a:t> (2002 )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smtClean="0"/>
              <a:t>320-Item Word Lists of Komo and the geographical areas of the language has been given by.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In the same year, Siebert et al. (2002) 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smtClean="0"/>
              <a:t>give an incomplete sketch map of language areas of Komo in South of </a:t>
            </a:r>
            <a:r>
              <a:rPr lang="en-US" dirty="0" err="1" smtClean="0"/>
              <a:t>Asosa</a:t>
            </a:r>
            <a:r>
              <a:rPr lang="en-US" dirty="0" smtClean="0"/>
              <a:t>.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Jordan et al. (2011)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smtClean="0"/>
              <a:t> indicate that </a:t>
            </a:r>
            <a:r>
              <a:rPr lang="en-US" dirty="0" err="1" smtClean="0"/>
              <a:t>kwama</a:t>
            </a:r>
            <a:r>
              <a:rPr lang="en-US" dirty="0" smtClean="0"/>
              <a:t> and Komo are different languages and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smtClean="0"/>
              <a:t>they determine the best location for the study of Komo and Kwama. 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smtClean="0"/>
              <a:t>Jordan says the works of </a:t>
            </a:r>
            <a:r>
              <a:rPr lang="en-US" dirty="0" err="1" smtClean="0"/>
              <a:t>Teshome</a:t>
            </a:r>
            <a:r>
              <a:rPr lang="en-US" dirty="0" smtClean="0"/>
              <a:t> (2008) is on Komo not Kwama.</a:t>
            </a:r>
          </a:p>
          <a:p>
            <a:pPr lvl="2"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None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Tesfaye's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PhD proposal  presentation                                                  3</a:t>
            </a: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Continued to the next page</a:t>
            </a:r>
          </a:p>
          <a:p>
            <a:pPr>
              <a:buNone/>
            </a:pP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lvl="0" fontAlgn="base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Theoretical Framework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theoretical frameworks are language documentation and language description.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Language documentation is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long-lasting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permanent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record of a language used for several different disciplines. It “should strive to include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many and varied records of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communicative events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covering all aspects of the set of interrelated phenomena of a language.”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Himmelmann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2006:1-2).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Language Description                                                                                            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 descriptive approach involves the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nonjudgmental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description of language use. Descriptive linguistics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aims to describe a language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synchronically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It is description of individual languages through generalization from corpus analysis (Crystal 2008).</a:t>
            </a: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None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Tesfaye's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PhD proposal  presentation                                                            3</a:t>
            </a: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Continued to the next page</a:t>
            </a:r>
          </a:p>
          <a:p>
            <a:pPr>
              <a:buNone/>
            </a:pP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lvl="0" fontAlgn="base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Objectives of the Study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main objectives of the present project are to address the definitely endangered language Komo by: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Collecting and recording linguistic data that enables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make a through description of the grammar of the language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Collecting and recording corpus of primary data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representing different types of texts and give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minimal annotation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2"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standard transcription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</a:p>
          <a:p>
            <a:pPr lvl="2"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explanatory comments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 the speech situation of the recording and its content.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Collecting data of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cultural and social complex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Creating a range of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 quality materials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support description of a variety of language phenomena.</a:t>
            </a: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None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Tesfaye's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PhD proposal  presentation                                                3                                                               Continues to the next page</a:t>
            </a: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Significance of the Study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The project has the following significance.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It is an </a:t>
            </a:r>
            <a:r>
              <a:rPr lang="en-US" b="1" dirty="0" smtClean="0">
                <a:solidFill>
                  <a:srgbClr val="FF0000"/>
                </a:solidFill>
              </a:rPr>
              <a:t>important source for supporting language maintenance.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smtClean="0"/>
              <a:t> It contributes to international efforts to safeguard the definitely endangered language Komo.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It is an important source for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smtClean="0"/>
              <a:t> the </a:t>
            </a:r>
            <a:r>
              <a:rPr lang="en-US" b="1" dirty="0" smtClean="0">
                <a:solidFill>
                  <a:srgbClr val="FF0000"/>
                </a:solidFill>
              </a:rPr>
              <a:t>speech community</a:t>
            </a:r>
            <a:r>
              <a:rPr lang="en-US" dirty="0" smtClean="0"/>
              <a:t>,  </a:t>
            </a:r>
          </a:p>
          <a:p>
            <a:pPr lvl="2"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</a:rPr>
              <a:t>preparing educational materials</a:t>
            </a:r>
            <a:r>
              <a:rPr lang="en-US" dirty="0" smtClean="0"/>
              <a:t>, </a:t>
            </a:r>
          </a:p>
          <a:p>
            <a:pPr lvl="2"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</a:rPr>
              <a:t>national and international agencies </a:t>
            </a:r>
            <a:r>
              <a:rPr lang="en-US" dirty="0" smtClean="0"/>
              <a:t>concerned with education and language planning, 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smtClean="0"/>
              <a:t>as well as </a:t>
            </a:r>
            <a:r>
              <a:rPr lang="en-US" b="1" dirty="0" smtClean="0">
                <a:solidFill>
                  <a:srgbClr val="FF0000"/>
                </a:solidFill>
              </a:rPr>
              <a:t>researchers</a:t>
            </a:r>
            <a:r>
              <a:rPr lang="en-US" dirty="0" smtClean="0"/>
              <a:t> in various disciplines(linguistics, anthropology, oral history, etc.).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The project has </a:t>
            </a:r>
            <a:r>
              <a:rPr lang="en-US" b="1" dirty="0" smtClean="0">
                <a:solidFill>
                  <a:srgbClr val="FF0000"/>
                </a:solidFill>
              </a:rPr>
              <a:t>great significance for the science of linguistics</a:t>
            </a:r>
            <a:r>
              <a:rPr lang="en-US" dirty="0" smtClean="0">
                <a:solidFill>
                  <a:srgbClr val="FF0000"/>
                </a:solidFill>
              </a:rPr>
              <a:t> as</a:t>
            </a:r>
            <a:r>
              <a:rPr lang="en-US" dirty="0" smtClean="0"/>
              <a:t> it is expected to contribute </a:t>
            </a:r>
            <a:r>
              <a:rPr lang="en-US" dirty="0" smtClean="0">
                <a:solidFill>
                  <a:srgbClr val="FF0000"/>
                </a:solidFill>
              </a:rPr>
              <a:t>something new </a:t>
            </a:r>
            <a:r>
              <a:rPr lang="en-US" dirty="0" smtClean="0"/>
              <a:t>to the science of linguistics.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err="1" smtClean="0"/>
              <a:t>Tesfaye’s</a:t>
            </a:r>
            <a:r>
              <a:rPr lang="en-US" sz="1400" dirty="0" smtClean="0"/>
              <a:t> PhD proposal presentation                                                  18                                                                       </a:t>
            </a:r>
          </a:p>
          <a:p>
            <a:pPr>
              <a:buNone/>
            </a:pPr>
            <a:r>
              <a:rPr lang="en-US" sz="1400" dirty="0" smtClean="0"/>
              <a:t>                                                                                                                                                                                 continues to the next page</a:t>
            </a:r>
            <a:endParaRPr lang="en-US" sz="1500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lvl="0" fontAlgn="base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Delimitation of the Study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The study will focus on </a:t>
            </a:r>
          </a:p>
          <a:p>
            <a:pPr>
              <a:buNone/>
            </a:pP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The </a:t>
            </a:r>
            <a:r>
              <a:rPr lang="en-US" b="1" dirty="0" smtClean="0"/>
              <a:t>documentation of the major representative linguistic practices of the language </a:t>
            </a:r>
            <a:r>
              <a:rPr lang="en-US" dirty="0" smtClean="0"/>
              <a:t>such as </a:t>
            </a:r>
            <a:r>
              <a:rPr lang="en-US" dirty="0" smtClean="0">
                <a:solidFill>
                  <a:srgbClr val="FF0000"/>
                </a:solidFill>
              </a:rPr>
              <a:t>greetings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small talks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discussion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interview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narrative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description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explanation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teaching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procedural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talks of a chief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speech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formal address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curing and magic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songs</a:t>
            </a:r>
            <a:r>
              <a:rPr lang="en-US" dirty="0" smtClean="0"/>
              <a:t> including </a:t>
            </a:r>
            <a:r>
              <a:rPr lang="en-US" dirty="0" smtClean="0">
                <a:solidFill>
                  <a:srgbClr val="FF0000"/>
                </a:solidFill>
              </a:rPr>
              <a:t>lexicon</a:t>
            </a:r>
            <a:r>
              <a:rPr lang="en-US" dirty="0" smtClean="0"/>
              <a:t> of the Komo people and  </a:t>
            </a:r>
          </a:p>
          <a:p>
            <a:pPr lvl="1">
              <a:buNone/>
            </a:pP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The </a:t>
            </a:r>
            <a:r>
              <a:rPr lang="en-US" b="1" dirty="0" smtClean="0"/>
              <a:t>grammatical description of the language </a:t>
            </a:r>
            <a:r>
              <a:rPr lang="en-US" dirty="0" smtClean="0"/>
              <a:t>such as </a:t>
            </a:r>
            <a:r>
              <a:rPr lang="en-US" dirty="0" smtClean="0">
                <a:solidFill>
                  <a:srgbClr val="FF0000"/>
                </a:solidFill>
              </a:rPr>
              <a:t>phonology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morphology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syntax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Tesfaye’s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PhD proposal presentation                           19</a:t>
            </a:r>
          </a:p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Continues to the next page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Documentation and Grammatical Description of Komo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pPr lv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Background of the Study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Statements of the Problem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Review of Related Literature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Theoretical Framework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Objective of the Study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Significance of the study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Delimitation of the Study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Research Description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Research Methods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Workflow of the Documentation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Ethical Consideration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Action Plan and Schedule of the Study</a:t>
            </a:r>
          </a:p>
          <a:p>
            <a:pPr lvl="0" fontAlgn="base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Cost of the Entitled Project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Tesfaye's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PhD proposal    presentation                                       2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Research Description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actual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research process and activities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can be outlined as follows: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Review of previous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linguistic surveys and publications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Undertaking extensive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fieldworks for several months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Recording, organizing and analyzing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linguistic data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writing up of the grammar.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Carry out audio and video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documentation of linguistic practices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linguistic practices will be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transferred to a computerized data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base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analysis will be made using different software like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VertualDub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Audacity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for video and audio editing,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Praat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for phonetic analysis,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Toolbox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for lexicon,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Arbill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metadata, and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for annotation, transcription, linguistic and ethnographic glossing and commentary.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MPEG2/MPEG4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format will be used for audio and video archiving respectively.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Research Methods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project aims at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documenting linguistic practices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the Komo people and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grammatical description of the language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based on a documentary corpus.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data collecting tools are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elicitation, interview, focus group discussion and observations.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make a comprehensive documentation of Komo,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wide range of linguistic corpora will be collected and analyzed.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Linguistic elicitation sessions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will be conducted with the native speakers, individually and in groups.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lexical data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will include words of certain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semantic fields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such as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body parts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place names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flora and fauna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kinship terms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etc.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linguistic data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will be collected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 the purpose of analyzing the phonological, morphological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syntactic structure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Komo and could consist of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inflectional paradigms, derived morphological forms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elicited simple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complex sentences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Tesfaye’s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PhD proposal presentation                                         21                                                      Continued to the next page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Cont’d </a:t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Research Methods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About </a:t>
            </a:r>
            <a:r>
              <a:rPr lang="en-US" dirty="0" smtClean="0">
                <a:solidFill>
                  <a:srgbClr val="FF0000"/>
                </a:solidFill>
              </a:rPr>
              <a:t>20 hours </a:t>
            </a:r>
            <a:r>
              <a:rPr lang="en-US" dirty="0" smtClean="0"/>
              <a:t>of audio and video </a:t>
            </a:r>
            <a:r>
              <a:rPr lang="en-US" dirty="0" smtClean="0">
                <a:solidFill>
                  <a:srgbClr val="FF0000"/>
                </a:solidFill>
              </a:rPr>
              <a:t>recordings</a:t>
            </a:r>
            <a:r>
              <a:rPr lang="en-US" dirty="0" smtClean="0"/>
              <a:t> of texts </a:t>
            </a:r>
            <a:r>
              <a:rPr lang="en-US" dirty="0" smtClean="0">
                <a:solidFill>
                  <a:srgbClr val="FF0000"/>
                </a:solidFill>
              </a:rPr>
              <a:t>which cover extensive range of language genres</a:t>
            </a:r>
            <a:r>
              <a:rPr lang="en-US" b="1" dirty="0" smtClean="0"/>
              <a:t> </a:t>
            </a:r>
            <a:r>
              <a:rPr lang="en-US" dirty="0" smtClean="0"/>
              <a:t>will be collected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About </a:t>
            </a:r>
            <a:r>
              <a:rPr lang="en-US" dirty="0" smtClean="0">
                <a:solidFill>
                  <a:srgbClr val="FF0000"/>
                </a:solidFill>
              </a:rPr>
              <a:t>one hour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0000"/>
                </a:solidFill>
              </a:rPr>
              <a:t>representatives</a:t>
            </a:r>
            <a:r>
              <a:rPr lang="en-US" dirty="0" smtClean="0"/>
              <a:t> of each of </a:t>
            </a:r>
            <a:r>
              <a:rPr lang="en-US" dirty="0" smtClean="0">
                <a:solidFill>
                  <a:srgbClr val="FF0000"/>
                </a:solidFill>
              </a:rPr>
              <a:t>these recorded </a:t>
            </a:r>
            <a:r>
              <a:rPr lang="en-US" dirty="0" smtClean="0"/>
              <a:t>and collected linguistic corpora </a:t>
            </a:r>
            <a:r>
              <a:rPr lang="en-US" dirty="0" smtClean="0">
                <a:solidFill>
                  <a:srgbClr val="FF0000"/>
                </a:solidFill>
              </a:rPr>
              <a:t>will be annotated and accompanied by transcription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 translation and where necessary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comments on the content and linguistic phenomena will be made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All these audio and video recordings and photographs will be </a:t>
            </a:r>
            <a:r>
              <a:rPr lang="en-US" dirty="0" smtClean="0">
                <a:solidFill>
                  <a:srgbClr val="FF0000"/>
                </a:solidFill>
              </a:rPr>
              <a:t>transferred to a computerized data base.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The texts collected in Komo to be investigated will be </a:t>
            </a:r>
            <a:r>
              <a:rPr lang="en-US" dirty="0" smtClean="0">
                <a:solidFill>
                  <a:srgbClr val="FF0000"/>
                </a:solidFill>
              </a:rPr>
              <a:t>transcribed by using </a:t>
            </a:r>
            <a:r>
              <a:rPr lang="en-US" sz="3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phonemic IPA symbols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 together with the English translation for each line</a:t>
            </a:r>
            <a:r>
              <a:rPr lang="en-US" b="1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These </a:t>
            </a:r>
            <a:r>
              <a:rPr lang="en-US" dirty="0" smtClean="0">
                <a:solidFill>
                  <a:srgbClr val="FF0000"/>
                </a:solidFill>
              </a:rPr>
              <a:t>multilingual transcriptions should consist of a phonemic transcription </a:t>
            </a:r>
            <a:r>
              <a:rPr lang="en-US" dirty="0" smtClean="0"/>
              <a:t>of the language speech recorded and </a:t>
            </a:r>
            <a:r>
              <a:rPr lang="en-US" dirty="0" smtClean="0">
                <a:solidFill>
                  <a:srgbClr val="FF0000"/>
                </a:solidFill>
              </a:rPr>
              <a:t>documented using IPA characters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err="1" smtClean="0"/>
              <a:t>Tesfaye’s</a:t>
            </a:r>
            <a:r>
              <a:rPr lang="en-US" sz="1400" dirty="0" smtClean="0"/>
              <a:t> PhD proposal presentation                                                              22                                                                             Continued to the next page                                                        </a:t>
            </a:r>
            <a:endParaRPr lang="en-US" sz="16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Cont’d </a:t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Research Methods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Different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softwares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will be used to analyze the data. These data analysis devises are described as follows.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VertualDub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Audacity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will be used for video and audio editing respectively. </a:t>
            </a:r>
          </a:p>
          <a:p>
            <a:pPr lvl="2">
              <a:buFont typeface="Wingdings" pitchFamily="2" charset="2"/>
              <a:buChar char="ü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main reason of editing here is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to create manageable chunks, file size and for the exact synchronization of the video and Audio files. </a:t>
            </a:r>
          </a:p>
          <a:p>
            <a:pPr lvl="2">
              <a:buFont typeface="Wingdings" pitchFamily="2" charset="2"/>
              <a:buChar char="ü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format of the audio and video file will be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WAV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MPEG2/MPEG4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for archiving. </a:t>
            </a:r>
          </a:p>
          <a:p>
            <a:pPr lvl="1">
              <a:buFont typeface="Wingdings" pitchFamily="2" charset="2"/>
              <a:buChar char="Ø"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The edited sound files and the video files will be imported to and synchronized in </a:t>
            </a:r>
            <a:r>
              <a:rPr lang="en-US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ELAN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for annotation, transcription, linguistic and ethnographic glossing and commentary. </a:t>
            </a:r>
          </a:p>
          <a:p>
            <a:pPr lvl="1">
              <a:buFont typeface="Wingdings" pitchFamily="2" charset="2"/>
              <a:buChar char="Ø"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The audio file will also be imported to </a:t>
            </a:r>
            <a:r>
              <a:rPr lang="en-US" sz="3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Praat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for phonetic analysis. </a:t>
            </a:r>
          </a:p>
          <a:p>
            <a:pPr lvl="1">
              <a:buFont typeface="Wingdings" pitchFamily="2" charset="2"/>
              <a:buChar char="Ø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Toolbox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will also be used for documenting lexical items.</a:t>
            </a:r>
          </a:p>
          <a:p>
            <a:pPr lvl="1">
              <a:buFont typeface="Wingdings" pitchFamily="2" charset="2"/>
              <a:buChar char="Ø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The video and audio data will also be inserted into </a:t>
            </a:r>
            <a:r>
              <a:rPr lang="en-US" sz="3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Arbill</a:t>
            </a:r>
            <a:r>
              <a:rPr lang="en-US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for metadata.</a:t>
            </a:r>
          </a:p>
          <a:p>
            <a:pPr lvl="1">
              <a:buNone/>
            </a:pP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Tesfay’s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PhD proposal presentation                                                                                  23    </a:t>
            </a: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Continued to the next page       </a:t>
            </a:r>
          </a:p>
          <a:p>
            <a:pPr lvl="1">
              <a:buNone/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Cont’d 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Research Methods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Finally, the annotated and transcribed recordings will be sent to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ELAR (Endangered Language Archive) or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err="1" smtClean="0"/>
              <a:t>DoBeS</a:t>
            </a:r>
            <a:r>
              <a:rPr lang="en-US" dirty="0" smtClean="0"/>
              <a:t> (</a:t>
            </a:r>
            <a:r>
              <a:rPr lang="en-US" i="1" dirty="0" err="1" smtClean="0"/>
              <a:t>DOkumentation</a:t>
            </a:r>
            <a:r>
              <a:rPr lang="en-US" i="1" dirty="0" smtClean="0"/>
              <a:t> </a:t>
            </a:r>
            <a:r>
              <a:rPr lang="en-US" i="1" dirty="0" err="1" smtClean="0"/>
              <a:t>BEdrohter</a:t>
            </a:r>
            <a:r>
              <a:rPr lang="en-US" i="1" dirty="0" smtClean="0"/>
              <a:t> </a:t>
            </a:r>
            <a:r>
              <a:rPr lang="en-US" i="1" dirty="0" err="1" smtClean="0"/>
              <a:t>Sprachen</a:t>
            </a:r>
            <a:r>
              <a:rPr lang="en-US" dirty="0" smtClean="0"/>
              <a:t>; Documentation of endangered languages) for archiving.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The copy will be presented to Addis Ababa University and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to the local community.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  <a:p>
            <a:pPr lvl="1">
              <a:buNone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Tesfaye’s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PhD proposal  presentation                               24                                                                                 </a:t>
            </a:r>
          </a:p>
          <a:p>
            <a:pPr lvl="1"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Continued to the next page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The Workflow of the Documentation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The following diagram shows my preference of program, the workflow of the document and the place of archiving.</a:t>
            </a:r>
          </a:p>
          <a:p>
            <a:pPr>
              <a:buNone/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PRAAT</a:t>
            </a:r>
            <a:r>
              <a:rPr lang="en-US" b="1" dirty="0" smtClean="0"/>
              <a:t> </a:t>
            </a:r>
            <a:r>
              <a:rPr lang="en-US" dirty="0" smtClean="0"/>
              <a:t>      </a:t>
            </a:r>
            <a:r>
              <a:rPr lang="en-US" b="1" dirty="0" smtClean="0">
                <a:solidFill>
                  <a:srgbClr val="FF0000"/>
                </a:solidFill>
              </a:rPr>
              <a:t>ELAN</a:t>
            </a:r>
            <a:r>
              <a:rPr lang="en-US" b="1" dirty="0" smtClean="0"/>
              <a:t> </a:t>
            </a:r>
            <a:r>
              <a:rPr lang="en-US" dirty="0" smtClean="0"/>
              <a:t>      </a:t>
            </a:r>
            <a:r>
              <a:rPr lang="en-US" b="1" dirty="0" err="1" smtClean="0">
                <a:solidFill>
                  <a:srgbClr val="FF0000"/>
                </a:solidFill>
              </a:rPr>
              <a:t>Arbill</a:t>
            </a: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dirty="0" smtClean="0"/>
              <a:t>                                              </a:t>
            </a:r>
          </a:p>
          <a:p>
            <a:pPr>
              <a:buNone/>
            </a:pPr>
            <a:r>
              <a:rPr lang="en-US" dirty="0" smtClean="0"/>
              <a:t>             Import    Export                       AAU </a:t>
            </a:r>
          </a:p>
          <a:p>
            <a:pPr>
              <a:buNone/>
            </a:pPr>
            <a:r>
              <a:rPr lang="en-US" dirty="0" smtClean="0"/>
              <a:t>                                         </a:t>
            </a:r>
            <a:r>
              <a:rPr lang="en-US" b="1" dirty="0" smtClean="0"/>
              <a:t>Archive</a:t>
            </a:r>
            <a:r>
              <a:rPr lang="en-US" dirty="0" smtClean="0"/>
              <a:t>         ELAR/DOBES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      Community</a:t>
            </a:r>
          </a:p>
          <a:p>
            <a:pPr>
              <a:buNone/>
            </a:pPr>
            <a:r>
              <a:rPr lang="en-US" dirty="0" smtClean="0"/>
              <a:t>                   </a:t>
            </a:r>
            <a:r>
              <a:rPr lang="en-US" b="1" dirty="0" smtClean="0">
                <a:solidFill>
                  <a:srgbClr val="FF0000"/>
                </a:solidFill>
              </a:rPr>
              <a:t>Toolbox</a:t>
            </a:r>
            <a:r>
              <a:rPr lang="en-US" b="1" dirty="0" smtClean="0"/>
              <a:t>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sz="1600" dirty="0" err="1" smtClean="0"/>
              <a:t>Tesfaye’s</a:t>
            </a:r>
            <a:r>
              <a:rPr lang="en-US" sz="1600" dirty="0" smtClean="0"/>
              <a:t> PhD proposal presentation                         37                                        Continued to the next page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1295400" y="22098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895600" y="22098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20427951">
            <a:off x="4112728" y="2703518"/>
            <a:ext cx="585020" cy="11896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-Down Arrow 6"/>
          <p:cNvSpPr/>
          <p:nvPr/>
        </p:nvSpPr>
        <p:spPr>
          <a:xfrm>
            <a:off x="2362200" y="2667000"/>
            <a:ext cx="533400" cy="2209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4572000"/>
            <a:ext cx="1447800" cy="10668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Paper and Audio Recorder/ </a:t>
            </a:r>
            <a:r>
              <a:rPr lang="en-US" b="1" dirty="0" smtClean="0">
                <a:solidFill>
                  <a:srgbClr val="FF0000"/>
                </a:solidFill>
              </a:rPr>
              <a:t>WESAY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219200" y="4876800"/>
            <a:ext cx="597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ent-Up Arrow 9"/>
          <p:cNvSpPr/>
          <p:nvPr/>
        </p:nvSpPr>
        <p:spPr>
          <a:xfrm>
            <a:off x="3276600" y="4191000"/>
            <a:ext cx="1600200" cy="1066800"/>
          </a:xfrm>
          <a:prstGeom prst="bentUpArrow">
            <a:avLst>
              <a:gd name="adj1" fmla="val 25000"/>
              <a:gd name="adj2" fmla="val 28087"/>
              <a:gd name="adj3" fmla="val 20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20175107" flipV="1">
            <a:off x="5144326" y="3576177"/>
            <a:ext cx="807253" cy="3630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181600" y="38862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455878">
            <a:off x="5123174" y="4184522"/>
            <a:ext cx="856494" cy="270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Ethical</a:t>
            </a:r>
            <a:r>
              <a:rPr lang="en-US" b="1" dirty="0" smtClean="0"/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Consideration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Generally, the guidelines for ethical issues of this project will seek to ensure that: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Avoiding harm: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information which is provided by an individual is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 made public in a way that is harmful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either to himself/herself or to others;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Informed consent: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Before my work gets under way, I will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provide useful information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about my project to people from whom I am going to gather data. 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Voluntary participation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anybody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should be free to agree to participate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the project without any pressure, and he or she will be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free to withdraw from participation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any time without having to offer any explanation for his/her decision.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Money and fieldwork: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payment should not be too high and too low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 the time, their contribution to the project and the local payments are taken into account.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   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(Crowley 2007:24)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Tesfaye’s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PhD proposal presentation</a:t>
            </a:r>
            <a:r>
              <a:rPr lang="en-US" sz="1400" dirty="0" smtClean="0"/>
              <a:t>                                                            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26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/>
              <a:t>                                                                                                                          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8000" b="1" dirty="0" smtClean="0"/>
              <a:t>Your advice, please …</a:t>
            </a:r>
            <a:r>
              <a:rPr lang="en-US" sz="8000" dirty="0" smtClean="0"/>
              <a:t/>
            </a:r>
            <a:br>
              <a:rPr lang="en-US" sz="8000" dirty="0" smtClean="0"/>
            </a:b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endParaRPr lang="en-US" sz="4400" b="1" dirty="0" smtClean="0"/>
          </a:p>
          <a:p>
            <a:pPr>
              <a:buFont typeface="Wingdings" pitchFamily="2" charset="2"/>
              <a:buChar char="v"/>
            </a:pPr>
            <a:r>
              <a:rPr lang="en-US" sz="4400" b="1" dirty="0" smtClean="0"/>
              <a:t>My email: - </a:t>
            </a:r>
          </a:p>
          <a:p>
            <a:pPr>
              <a:buNone/>
            </a:pPr>
            <a:r>
              <a:rPr lang="en-US" dirty="0" smtClean="0"/>
              <a:t>                      </a:t>
            </a:r>
          </a:p>
          <a:p>
            <a:pPr>
              <a:buNone/>
            </a:pPr>
            <a:r>
              <a:rPr lang="en-US" dirty="0" smtClean="0"/>
              <a:t>                        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en-US" sz="6500" dirty="0" smtClean="0"/>
              <a:t> </a:t>
            </a:r>
            <a:r>
              <a:rPr lang="en-US" sz="6500" dirty="0" smtClean="0">
                <a:hlinkClick r:id="rId2"/>
              </a:rPr>
              <a:t>tesfaye57@yahoo.com</a:t>
            </a:r>
            <a:endParaRPr lang="en-US" sz="65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                             </a:t>
            </a:r>
          </a:p>
          <a:p>
            <a:pPr algn="ctr">
              <a:buNone/>
            </a:pPr>
            <a:r>
              <a:rPr lang="en-US" dirty="0" smtClean="0"/>
              <a:t>        </a:t>
            </a:r>
            <a:r>
              <a:rPr lang="en-US" sz="7200" dirty="0" smtClean="0"/>
              <a:t>Thank you !!!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Background of the Study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4100" b="1" dirty="0" smtClean="0">
                <a:latin typeface="Times New Roman" pitchFamily="18" charset="0"/>
                <a:cs typeface="Times New Roman" pitchFamily="18" charset="0"/>
              </a:rPr>
              <a:t>The People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The Komo people live in Moa-Komo Special </a:t>
            </a:r>
            <a:r>
              <a:rPr lang="en-US" dirty="0" err="1" smtClean="0"/>
              <a:t>Woreda</a:t>
            </a:r>
            <a:r>
              <a:rPr lang="en-US" dirty="0" smtClean="0"/>
              <a:t> (District).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The Mao-</a:t>
            </a:r>
            <a:r>
              <a:rPr lang="en-US" dirty="0" err="1" smtClean="0"/>
              <a:t>Komo</a:t>
            </a:r>
            <a:r>
              <a:rPr lang="en-US" dirty="0" smtClean="0"/>
              <a:t> Special </a:t>
            </a:r>
            <a:r>
              <a:rPr lang="en-US" dirty="0" err="1" smtClean="0"/>
              <a:t>Woreda</a:t>
            </a:r>
            <a:r>
              <a:rPr lang="en-US" dirty="0" smtClean="0"/>
              <a:t> is located within </a:t>
            </a:r>
            <a:r>
              <a:rPr lang="en-US" dirty="0" err="1" smtClean="0"/>
              <a:t>Benishangul-Gumuz</a:t>
            </a:r>
            <a:r>
              <a:rPr lang="en-US" dirty="0" smtClean="0"/>
              <a:t> Regional State of the Federal Democratic Republic of Ethiopia.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This can be observed from the following map.</a:t>
            </a:r>
          </a:p>
          <a:p>
            <a:pPr lvl="3">
              <a:buNone/>
            </a:pPr>
            <a:endParaRPr lang="en-US" dirty="0" smtClean="0"/>
          </a:p>
          <a:p>
            <a:pPr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Tesfaye's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PhD proposal  presentation                  3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Continued to the next page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Background 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of the Study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85000"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b="1" dirty="0" err="1" smtClean="0"/>
              <a:t>Benishangul-Gumuz</a:t>
            </a:r>
            <a:r>
              <a:rPr lang="en-US" b="1" dirty="0" smtClean="0"/>
              <a:t> Region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2000" b="1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                                      </a:t>
            </a:r>
            <a:r>
              <a:rPr lang="en-US" sz="1800" dirty="0" err="1" smtClean="0"/>
              <a:t>Benishangul</a:t>
            </a:r>
            <a:r>
              <a:rPr lang="en-US" sz="1800" dirty="0" smtClean="0"/>
              <a:t> </a:t>
            </a:r>
            <a:r>
              <a:rPr lang="en-US" sz="1800" dirty="0" err="1" smtClean="0"/>
              <a:t>Gumuz</a:t>
            </a:r>
            <a:r>
              <a:rPr lang="en-US" sz="1800" dirty="0" smtClean="0"/>
              <a:t> Regional State in National Setting.</a:t>
            </a:r>
          </a:p>
          <a:p>
            <a:pPr>
              <a:buNone/>
            </a:pPr>
            <a:r>
              <a:rPr lang="en-US" sz="1800" dirty="0" smtClean="0"/>
              <a:t>  Source: - Facts about </a:t>
            </a:r>
            <a:r>
              <a:rPr lang="en-US" sz="1800" dirty="0" err="1" smtClean="0"/>
              <a:t>Benishangul</a:t>
            </a:r>
            <a:r>
              <a:rPr lang="en-US" sz="1800" dirty="0" smtClean="0"/>
              <a:t> </a:t>
            </a:r>
            <a:r>
              <a:rPr lang="en-US" sz="1800" dirty="0" err="1" smtClean="0"/>
              <a:t>Gumuz</a:t>
            </a:r>
            <a:r>
              <a:rPr lang="en-US" sz="1800" dirty="0" smtClean="0"/>
              <a:t> Regional States, April, 2007</a:t>
            </a:r>
          </a:p>
          <a:p>
            <a:pPr>
              <a:buNone/>
            </a:pPr>
            <a:r>
              <a:rPr lang="en-US" sz="1800" dirty="0" smtClean="0"/>
              <a:t>                </a:t>
            </a:r>
            <a:r>
              <a:rPr lang="en-US" sz="1800" u="sng" dirty="0" smtClean="0">
                <a:hlinkClick r:id="rId2"/>
              </a:rPr>
              <a:t>http://www.pfmp-farmsos.org/SSLFM/SSLFM%20Resources/BG%20Profile%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                Retrieved online Dated Dec. 30, 2011.</a:t>
            </a:r>
          </a:p>
          <a:p>
            <a:endParaRPr lang="en-US" sz="1800" dirty="0" smtClean="0"/>
          </a:p>
          <a:p>
            <a:pPr>
              <a:buNone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Tesfaye's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PhD proposal    presentation                            3                                   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Continued to the next page</a:t>
            </a:r>
            <a:endParaRPr lang="en-US" sz="1800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0"/>
            <a:ext cx="2362200" cy="129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28800"/>
            <a:ext cx="914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                Cont’d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Background 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         of the Study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12800" b="1" dirty="0" smtClean="0">
                <a:latin typeface="Times New Roman" pitchFamily="18" charset="0"/>
                <a:cs typeface="Times New Roman" pitchFamily="18" charset="0"/>
              </a:rPr>
              <a:t>The region has </a:t>
            </a:r>
          </a:p>
          <a:p>
            <a:pPr lvl="1">
              <a:buFont typeface="Wingdings" pitchFamily="2" charset="2"/>
              <a:buChar char="Ø"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three administrative zone </a:t>
            </a:r>
          </a:p>
          <a:p>
            <a:pPr lvl="1">
              <a:buFont typeface="Wingdings" pitchFamily="2" charset="2"/>
              <a:buChar char="Ø"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11200" dirty="0" err="1" smtClean="0">
                <a:latin typeface="Times New Roman" pitchFamily="18" charset="0"/>
                <a:cs typeface="Times New Roman" pitchFamily="18" charset="0"/>
              </a:rPr>
              <a:t>Woredas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lvl="1">
              <a:buFont typeface="Wingdings" pitchFamily="2" charset="2"/>
              <a:buChar char="Ø"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two of them are Special </a:t>
            </a:r>
            <a:r>
              <a:rPr lang="en-US" sz="11200" dirty="0" err="1" smtClean="0">
                <a:latin typeface="Times New Roman" pitchFamily="18" charset="0"/>
                <a:cs typeface="Times New Roman" pitchFamily="18" charset="0"/>
              </a:rPr>
              <a:t>Woredas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1200" dirty="0" err="1" smtClean="0">
                <a:latin typeface="Times New Roman" pitchFamily="18" charset="0"/>
                <a:cs typeface="Times New Roman" pitchFamily="18" charset="0"/>
              </a:rPr>
              <a:t>Pawe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and Mao-</a:t>
            </a:r>
            <a:r>
              <a:rPr lang="en-US" sz="11200" dirty="0" err="1" smtClean="0">
                <a:latin typeface="Times New Roman" pitchFamily="18" charset="0"/>
                <a:cs typeface="Times New Roman" pitchFamily="18" charset="0"/>
              </a:rPr>
              <a:t>Komo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>
              <a:buNone/>
            </a:pP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sz="12800" b="1" dirty="0" smtClean="0">
                <a:latin typeface="Times New Roman" pitchFamily="18" charset="0"/>
                <a:cs typeface="Times New Roman" pitchFamily="18" charset="0"/>
              </a:rPr>
              <a:t>The present research will be conducted in </a:t>
            </a:r>
            <a:r>
              <a:rPr lang="en-US" sz="1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Mao-</a:t>
            </a:r>
            <a:r>
              <a:rPr lang="en-US" sz="1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Komo</a:t>
            </a:r>
            <a:r>
              <a:rPr lang="en-US" sz="1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Special </a:t>
            </a:r>
            <a:r>
              <a:rPr lang="en-US" sz="1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Woreda</a:t>
            </a:r>
            <a:r>
              <a:rPr lang="en-US" sz="1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en-US" sz="66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The following map shows Moa-</a:t>
            </a:r>
            <a:r>
              <a:rPr lang="en-US" sz="11200" dirty="0" err="1" smtClean="0">
                <a:latin typeface="Times New Roman" pitchFamily="18" charset="0"/>
                <a:cs typeface="Times New Roman" pitchFamily="18" charset="0"/>
              </a:rPr>
              <a:t>Komo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Special </a:t>
            </a:r>
            <a:r>
              <a:rPr lang="en-US" sz="11200" dirty="0" err="1" smtClean="0">
                <a:latin typeface="Times New Roman" pitchFamily="18" charset="0"/>
                <a:cs typeface="Times New Roman" pitchFamily="18" charset="0"/>
              </a:rPr>
              <a:t>Woreda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9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Tesfaye’s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PhD Proposal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presentation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6                                                        </a:t>
            </a:r>
          </a:p>
          <a:p>
            <a:pPr>
              <a:buNone/>
            </a:pPr>
            <a:r>
              <a:rPr lang="en-US" sz="4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Continued to the next page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0"/>
            <a:ext cx="396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           Cont’d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Background  of the Study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endParaRPr lang="en-US" sz="5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5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5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5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>
              <a:buNone/>
            </a:pPr>
            <a:endParaRPr lang="en-US" sz="6000" dirty="0" smtClean="0"/>
          </a:p>
          <a:p>
            <a:pPr>
              <a:buNone/>
            </a:pPr>
            <a:endParaRPr lang="en-US" sz="6000" dirty="0" smtClean="0"/>
          </a:p>
          <a:p>
            <a:pPr>
              <a:buNone/>
            </a:pPr>
            <a:endParaRPr lang="en-US" sz="6000" dirty="0" smtClean="0"/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Tesfaye's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PhD proposal  presentation                                                5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Continued to the next page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0"/>
            <a:ext cx="373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430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Cont’d</a:t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Background</a:t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of the Study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The Komo live both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Ethiopia </a:t>
            </a:r>
            <a:r>
              <a:rPr lang="en-US" dirty="0" smtClean="0"/>
              <a:t>and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Sudan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In Ethiopia, the Komo people live in</a:t>
            </a:r>
            <a:r>
              <a:rPr lang="en-US" b="1" dirty="0" smtClean="0"/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/>
              <a:t> </a:t>
            </a:r>
            <a:r>
              <a:rPr lang="en-US" b="1" dirty="0" err="1" smtClean="0"/>
              <a:t>Benishangul</a:t>
            </a:r>
            <a:r>
              <a:rPr lang="en-US" b="1" dirty="0" smtClean="0"/>
              <a:t>-</a:t>
            </a:r>
            <a:r>
              <a:rPr lang="en-US" b="1" dirty="0" err="1" smtClean="0"/>
              <a:t>Gumuz</a:t>
            </a:r>
            <a:r>
              <a:rPr lang="en-US" b="1" dirty="0" smtClean="0"/>
              <a:t> </a:t>
            </a:r>
            <a:r>
              <a:rPr lang="en-US" b="1" dirty="0" err="1" smtClean="0"/>
              <a:t>Region;</a:t>
            </a:r>
            <a:r>
              <a:rPr lang="en-US" b="1" dirty="0" err="1" smtClean="0">
                <a:solidFill>
                  <a:srgbClr val="FF0000"/>
                </a:solidFill>
              </a:rPr>
              <a:t>Moa-Komo</a:t>
            </a:r>
            <a:r>
              <a:rPr lang="en-US" b="1" dirty="0" smtClean="0">
                <a:solidFill>
                  <a:srgbClr val="FF0000"/>
                </a:solidFill>
              </a:rPr>
              <a:t> Special </a:t>
            </a:r>
            <a:r>
              <a:rPr lang="en-US" b="1" dirty="0" err="1" smtClean="0">
                <a:solidFill>
                  <a:srgbClr val="FF0000"/>
                </a:solidFill>
              </a:rPr>
              <a:t>Woreda</a:t>
            </a:r>
            <a:r>
              <a:rPr lang="en-US" b="1" dirty="0" smtClean="0"/>
              <a:t>. 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err="1" smtClean="0"/>
              <a:t>Gambella</a:t>
            </a:r>
            <a:r>
              <a:rPr lang="en-US" b="1" dirty="0" smtClean="0"/>
              <a:t> Region.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In Sudan, they live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around the </a:t>
            </a:r>
            <a:r>
              <a:rPr lang="en-US" dirty="0" err="1" smtClean="0"/>
              <a:t>Ahmar</a:t>
            </a:r>
            <a:r>
              <a:rPr lang="en-US" dirty="0" smtClean="0"/>
              <a:t>,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err="1" smtClean="0"/>
              <a:t>Tombak</a:t>
            </a:r>
            <a:r>
              <a:rPr lang="en-US" dirty="0" smtClean="0"/>
              <a:t> and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err="1" smtClean="0"/>
              <a:t>Yabus</a:t>
            </a:r>
            <a:r>
              <a:rPr lang="en-US" dirty="0" smtClean="0"/>
              <a:t> (</a:t>
            </a:r>
            <a:r>
              <a:rPr lang="en-US" dirty="0" err="1" smtClean="0"/>
              <a:t>Dabus</a:t>
            </a:r>
            <a:r>
              <a:rPr lang="en-US" dirty="0" smtClean="0"/>
              <a:t>) rivers in the </a:t>
            </a:r>
            <a:r>
              <a:rPr lang="en-US" b="1" dirty="0" smtClean="0">
                <a:solidFill>
                  <a:srgbClr val="FF0000"/>
                </a:solidFill>
              </a:rPr>
              <a:t>southern </a:t>
            </a:r>
            <a:r>
              <a:rPr lang="en-US" b="1" dirty="0" err="1" smtClean="0">
                <a:solidFill>
                  <a:srgbClr val="FF0000"/>
                </a:solidFill>
              </a:rPr>
              <a:t>Funji</a:t>
            </a:r>
            <a:r>
              <a:rPr lang="en-US" b="1" dirty="0" smtClean="0">
                <a:solidFill>
                  <a:srgbClr val="FF0000"/>
                </a:solidFill>
              </a:rPr>
              <a:t> region </a:t>
            </a:r>
            <a:r>
              <a:rPr lang="en-US" dirty="0" smtClean="0"/>
              <a:t>of the Blue Nile Province (Siebert, 2007).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Tesfaye's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PhD proposal  presentation                          3</a:t>
            </a:r>
          </a:p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Continued to the next page</a:t>
            </a:r>
          </a:p>
          <a:p>
            <a:pPr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0"/>
            <a:ext cx="2667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Cont’d</a:t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Background</a:t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of the Study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The people were estimated around </a:t>
            </a:r>
            <a:r>
              <a:rPr lang="en-US" dirty="0" smtClean="0">
                <a:solidFill>
                  <a:srgbClr val="FF0000"/>
                </a:solidFill>
              </a:rPr>
              <a:t>9096 </a:t>
            </a:r>
            <a:r>
              <a:rPr lang="en-US" dirty="0" smtClean="0"/>
              <a:t>in May 2007 census.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The main </a:t>
            </a:r>
            <a:r>
              <a:rPr lang="en-US" dirty="0" smtClean="0">
                <a:solidFill>
                  <a:srgbClr val="FF0000"/>
                </a:solidFill>
              </a:rPr>
              <a:t>economic activity</a:t>
            </a:r>
            <a:r>
              <a:rPr lang="en-US" dirty="0" smtClean="0"/>
              <a:t> of the people is </a:t>
            </a:r>
            <a:r>
              <a:rPr lang="en-US" dirty="0" smtClean="0">
                <a:solidFill>
                  <a:srgbClr val="FF0000"/>
                </a:solidFill>
              </a:rPr>
              <a:t>agriculture</a:t>
            </a:r>
            <a:r>
              <a:rPr lang="en-US" dirty="0" smtClean="0"/>
              <a:t>.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They cultivate </a:t>
            </a:r>
            <a:r>
              <a:rPr lang="en-US" dirty="0" smtClean="0">
                <a:solidFill>
                  <a:srgbClr val="FF0000"/>
                </a:solidFill>
              </a:rPr>
              <a:t>sorghum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ground nuts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sweet potato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cotton and tobacco</a:t>
            </a:r>
            <a:r>
              <a:rPr lang="en-US" dirty="0" smtClean="0"/>
              <a:t>.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They rear </a:t>
            </a:r>
            <a:r>
              <a:rPr lang="en-US" dirty="0" smtClean="0">
                <a:solidFill>
                  <a:srgbClr val="FF0000"/>
                </a:solidFill>
              </a:rPr>
              <a:t>cattle</a:t>
            </a:r>
            <a:r>
              <a:rPr lang="en-US" dirty="0" smtClean="0"/>
              <a:t>. They also practice </a:t>
            </a:r>
            <a:r>
              <a:rPr lang="en-US" dirty="0" smtClean="0">
                <a:solidFill>
                  <a:srgbClr val="FF0000"/>
                </a:solidFill>
              </a:rPr>
              <a:t>fishing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hunting</a:t>
            </a:r>
            <a:r>
              <a:rPr lang="en-US" dirty="0" smtClean="0"/>
              <a:t> (Hummel and </a:t>
            </a:r>
            <a:r>
              <a:rPr lang="en-US" dirty="0" err="1" smtClean="0"/>
              <a:t>Meckelburg</a:t>
            </a:r>
            <a:r>
              <a:rPr lang="en-US" dirty="0" smtClean="0"/>
              <a:t>, 2007).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Tesfaye's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PhD proposal  presentation                            3</a:t>
            </a:r>
          </a:p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Continued to the next page</a:t>
            </a:r>
          </a:p>
          <a:p>
            <a:pPr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Cont’d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Background of the Study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marL="342900" lvl="1" indent="-342900">
              <a:buFont typeface="Wingdings" pitchFamily="2" charset="2"/>
              <a:buChar char="v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Font typeface="Wingdings" pitchFamily="2" charset="2"/>
              <a:buChar char="v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b="1" dirty="0" smtClean="0"/>
              <a:t>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Language</a:t>
            </a:r>
          </a:p>
          <a:p>
            <a:pPr marL="342900" lvl="1" indent="-342900">
              <a:buNone/>
            </a:pPr>
            <a:endParaRPr lang="en-US" b="1" dirty="0" smtClean="0"/>
          </a:p>
          <a:p>
            <a:pPr marL="742950" lvl="2" indent="-342900">
              <a:buFont typeface="Wingdings" pitchFamily="2" charset="2"/>
              <a:buChar char="Ø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The people of 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Komo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refer to their language by the name 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Komo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742950" lvl="2" indent="-342900"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2" indent="-342900">
              <a:buFont typeface="Wingdings" pitchFamily="2" charset="2"/>
              <a:buChar char="Ø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The Komo language belongs to the 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Koman language family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within 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Nilo-Saharan phylum. </a:t>
            </a:r>
          </a:p>
          <a:p>
            <a:pPr marL="742950" lvl="2" indent="-34290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2" indent="-342900">
              <a:buFont typeface="Wingdings" pitchFamily="2" charset="2"/>
              <a:buChar char="Ø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This can be observed from the following tree diagram.</a:t>
            </a:r>
          </a:p>
          <a:p>
            <a:pPr marL="742950" lvl="2" indent="-34290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2" indent="-34290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Tesfaye's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PhD proposal  presentation                   3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Continued to the next page</a:t>
            </a:r>
          </a:p>
          <a:p>
            <a:pPr marL="742950" lvl="2" indent="-342900"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Font typeface="Wingdings" pitchFamily="2" charset="2"/>
              <a:buChar char="v"/>
            </a:pP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2481</Words>
  <Application>Microsoft Office PowerPoint</Application>
  <PresentationFormat>On-screen Show (4:3)</PresentationFormat>
  <Paragraphs>394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PhD Proposal Presentation</vt:lpstr>
      <vt:lpstr>Documentation and Grammatical Description of Komo</vt:lpstr>
      <vt:lpstr> Background of the Study</vt:lpstr>
      <vt:lpstr>  Background  of the Study </vt:lpstr>
      <vt:lpstr>                            Cont’d                     Background                       of the Study</vt:lpstr>
      <vt:lpstr>                           Cont’d              Background  of the Study</vt:lpstr>
      <vt:lpstr>Cont’d  Background  of the Study</vt:lpstr>
      <vt:lpstr>Cont’d Background  of the Study</vt:lpstr>
      <vt:lpstr>Cont’d  Background of the Study</vt:lpstr>
      <vt:lpstr>                                                (Cont’d)                                     Background of the Study</vt:lpstr>
      <vt:lpstr> Statements of the Problem </vt:lpstr>
      <vt:lpstr> Review of Related Literature </vt:lpstr>
      <vt:lpstr>Cont’d  Review of Related Literature</vt:lpstr>
      <vt:lpstr>Cont’d  Review of Related Literature</vt:lpstr>
      <vt:lpstr>Cont’d  Review of Related Literature</vt:lpstr>
      <vt:lpstr>Theoretical Framework</vt:lpstr>
      <vt:lpstr>Objectives of the Study</vt:lpstr>
      <vt:lpstr> Significance of the Study </vt:lpstr>
      <vt:lpstr>Delimitation of the Study</vt:lpstr>
      <vt:lpstr> Research Description </vt:lpstr>
      <vt:lpstr> Research Methods </vt:lpstr>
      <vt:lpstr>Cont’d  Research Methods</vt:lpstr>
      <vt:lpstr>Cont’d  Research Methods</vt:lpstr>
      <vt:lpstr>Cont’d  Research Methods</vt:lpstr>
      <vt:lpstr> The Workflow of the Documentation </vt:lpstr>
      <vt:lpstr>Ethical Consideration</vt:lpstr>
      <vt:lpstr>  Your advice, please 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73</cp:revision>
  <dcterms:created xsi:type="dcterms:W3CDTF">2012-02-15T12:54:00Z</dcterms:created>
  <dcterms:modified xsi:type="dcterms:W3CDTF">2012-07-11T01:10:32Z</dcterms:modified>
</cp:coreProperties>
</file>